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386417" y="5983288"/>
            <a:ext cx="3860800" cy="817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668001" y="6477000"/>
            <a:ext cx="1452033" cy="304800"/>
          </a:xfrm>
        </p:spPr>
        <p:txBody>
          <a:bodyPr/>
          <a:lstStyle>
            <a:lvl1pPr>
              <a:defRPr/>
            </a:lvl1pPr>
          </a:lstStyle>
          <a:p>
            <a:fld id="{D32C1223-C1B7-408C-931D-9FE2672C63D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3838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FB3DBF-6B40-4CF0-A385-621349F5F60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4369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042400" y="609600"/>
            <a:ext cx="2946400" cy="51816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03200" y="609600"/>
            <a:ext cx="8636000" cy="51816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8ECC7-143B-4CC2-AEE9-58F3B49C20D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953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32D0C6-C6A5-4173-AA8F-EA93D854915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427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6A1E82-67CE-49EB-82BA-EF814839492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7275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03200" y="1981200"/>
            <a:ext cx="5791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791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E1C65D-C039-46A6-8278-39F9D0640FE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978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4685-FD3D-4B8A-8DB6-D5E87F0D67A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995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30593-9568-40F9-B47F-B85D948D4AF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1405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E15561-3544-4D20-9CF3-09CCE86F1AE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0358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008704-8EEF-444D-BBBF-5D806C63F3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0173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3355B-A0F3-4E1C-927A-922386F68DD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0019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609600"/>
            <a:ext cx="1178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" y="1981200"/>
            <a:ext cx="11785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22400" y="6172200"/>
            <a:ext cx="741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Humnst777BlkCnEU" pitchFamily="2" charset="-18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48800" y="61722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BBEE6D-63EC-4746-929B-C908DA55C5D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230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umnst777CnEU" pitchFamily="2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umnst777CnEU" pitchFamily="2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umnst777CnEU" pitchFamily="2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umnst777CnEU" pitchFamily="2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umnst777CnEU" pitchFamily="2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umnst777CnEU" pitchFamily="2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umnst777CnEU" pitchFamily="2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umnst777CnEU" pitchFamily="2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512888" y="2349501"/>
            <a:ext cx="9155113" cy="1801813"/>
          </a:xfrm>
        </p:spPr>
        <p:txBody>
          <a:bodyPr/>
          <a:lstStyle/>
          <a:p>
            <a:pPr eaLnBrk="1" hangingPunct="1"/>
            <a:br>
              <a:rPr lang="pl-PL" altLang="pl-PL" dirty="0"/>
            </a:br>
            <a:br>
              <a:rPr lang="pl-PL" altLang="pl-PL" dirty="0"/>
            </a:br>
            <a:r>
              <a:rPr lang="pl-PL" altLang="pl-PL" b="1" dirty="0"/>
              <a:t>WARSZAWA  TALENTÓW</a:t>
            </a:r>
            <a:br>
              <a:rPr lang="pl-PL" altLang="pl-PL" b="1" dirty="0"/>
            </a:br>
            <a:r>
              <a:rPr lang="pl-PL" altLang="pl-PL" sz="2400" b="1" dirty="0"/>
              <a:t>rozwój doradztwa zawodowego w szkołach podstawowych </a:t>
            </a:r>
            <a:br>
              <a:rPr lang="pl-PL" altLang="pl-PL" sz="2400" b="1" dirty="0"/>
            </a:br>
            <a:r>
              <a:rPr lang="pl-PL" altLang="pl-PL" sz="2400" b="1" dirty="0"/>
              <a:t>m.st. Warszawy</a:t>
            </a:r>
            <a:br>
              <a:rPr lang="pl-PL" alt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alt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Warszawa, 1 stycznia 2022 r – 30 czerwca 2023 r. </a:t>
            </a:r>
            <a:br>
              <a:rPr lang="pl-PL" alt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alt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alt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alt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1025"/>
            <a:ext cx="1258888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913" y="561975"/>
            <a:ext cx="237490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4868863"/>
            <a:ext cx="8351838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293969"/>
      </p:ext>
    </p:extLst>
  </p:cSld>
  <p:clrMapOvr>
    <a:masterClrMapping/>
  </p:clrMapOvr>
</p:sld>
</file>

<file path=ppt/theme/theme1.xml><?xml version="1.0" encoding="utf-8"?>
<a:theme xmlns:a="http://schemas.openxmlformats.org/drawingml/2006/main" name="1_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Humnst777CnEU"/>
        <a:ea typeface=""/>
        <a:cs typeface=""/>
      </a:majorFont>
      <a:minorFont>
        <a:latin typeface="Humnst777CnEU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Humnst777BlkCnEU</vt:lpstr>
      <vt:lpstr>Humnst777CnEU</vt:lpstr>
      <vt:lpstr>Times New Roman</vt:lpstr>
      <vt:lpstr>1_Projekt domyślny</vt:lpstr>
      <vt:lpstr>  WARSZAWA  TALENTÓW rozwój doradztwa zawodowego w szkołach podstawowych  m.st. Warszawy  Warszawa, 1 stycznia 2022 r – 30 czerwca 2023 r.    </vt:lpstr>
    </vt:vector>
  </TitlesOfParts>
  <Company>UMSTW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Odzeniak Joanna (BE)</dc:creator>
  <cp:lastModifiedBy>Izabela Włodakow-Tomczuk</cp:lastModifiedBy>
  <cp:revision>2</cp:revision>
  <dcterms:created xsi:type="dcterms:W3CDTF">2022-01-19T08:36:41Z</dcterms:created>
  <dcterms:modified xsi:type="dcterms:W3CDTF">2022-02-13T14:40:38Z</dcterms:modified>
</cp:coreProperties>
</file>