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5555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27862" y="439800"/>
            <a:ext cx="4752975" cy="1392555"/>
          </a:xfrm>
          <a:custGeom>
            <a:avLst/>
            <a:gdLst/>
            <a:ahLst/>
            <a:cxnLst/>
            <a:rect l="l" t="t" r="r" b="b"/>
            <a:pathLst>
              <a:path w="4752975" h="1392555">
                <a:moveTo>
                  <a:pt x="1095946" y="818807"/>
                </a:moveTo>
                <a:lnTo>
                  <a:pt x="1089672" y="810082"/>
                </a:lnTo>
                <a:lnTo>
                  <a:pt x="1079258" y="801624"/>
                </a:lnTo>
                <a:lnTo>
                  <a:pt x="880071" y="646226"/>
                </a:lnTo>
                <a:lnTo>
                  <a:pt x="880071" y="756691"/>
                </a:lnTo>
                <a:lnTo>
                  <a:pt x="456958" y="756691"/>
                </a:lnTo>
                <a:lnTo>
                  <a:pt x="414972" y="767029"/>
                </a:lnTo>
                <a:lnTo>
                  <a:pt x="380796" y="794461"/>
                </a:lnTo>
                <a:lnTo>
                  <a:pt x="378853" y="797064"/>
                </a:lnTo>
                <a:lnTo>
                  <a:pt x="93738" y="1164983"/>
                </a:lnTo>
                <a:lnTo>
                  <a:pt x="119126" y="512495"/>
                </a:lnTo>
                <a:lnTo>
                  <a:pt x="134747" y="156946"/>
                </a:lnTo>
                <a:lnTo>
                  <a:pt x="664616" y="588035"/>
                </a:lnTo>
                <a:lnTo>
                  <a:pt x="665911" y="589330"/>
                </a:lnTo>
                <a:lnTo>
                  <a:pt x="880071" y="756691"/>
                </a:lnTo>
                <a:lnTo>
                  <a:pt x="880071" y="646226"/>
                </a:lnTo>
                <a:lnTo>
                  <a:pt x="833856" y="610171"/>
                </a:lnTo>
                <a:lnTo>
                  <a:pt x="880960" y="600938"/>
                </a:lnTo>
                <a:lnTo>
                  <a:pt x="925029" y="584542"/>
                </a:lnTo>
                <a:lnTo>
                  <a:pt x="965441" y="561594"/>
                </a:lnTo>
                <a:lnTo>
                  <a:pt x="1001534" y="532752"/>
                </a:lnTo>
                <a:lnTo>
                  <a:pt x="1008722" y="524865"/>
                </a:lnTo>
                <a:lnTo>
                  <a:pt x="1032637" y="498652"/>
                </a:lnTo>
                <a:lnTo>
                  <a:pt x="1058113" y="459917"/>
                </a:lnTo>
                <a:lnTo>
                  <a:pt x="1077315" y="417195"/>
                </a:lnTo>
                <a:lnTo>
                  <a:pt x="1089571" y="371132"/>
                </a:lnTo>
                <a:lnTo>
                  <a:pt x="1094232" y="322351"/>
                </a:lnTo>
                <a:lnTo>
                  <a:pt x="1094232" y="318439"/>
                </a:lnTo>
                <a:lnTo>
                  <a:pt x="1090460" y="271322"/>
                </a:lnTo>
                <a:lnTo>
                  <a:pt x="1079550" y="225767"/>
                </a:lnTo>
                <a:lnTo>
                  <a:pt x="1062139" y="182587"/>
                </a:lnTo>
                <a:lnTo>
                  <a:pt x="1038821" y="142621"/>
                </a:lnTo>
                <a:lnTo>
                  <a:pt x="1010234" y="106680"/>
                </a:lnTo>
                <a:lnTo>
                  <a:pt x="1007656" y="104279"/>
                </a:lnTo>
                <a:lnTo>
                  <a:pt x="1007656" y="318439"/>
                </a:lnTo>
                <a:lnTo>
                  <a:pt x="1007656" y="321043"/>
                </a:lnTo>
                <a:lnTo>
                  <a:pt x="1001763" y="367804"/>
                </a:lnTo>
                <a:lnTo>
                  <a:pt x="985989" y="410718"/>
                </a:lnTo>
                <a:lnTo>
                  <a:pt x="961555" y="448564"/>
                </a:lnTo>
                <a:lnTo>
                  <a:pt x="929665" y="480123"/>
                </a:lnTo>
                <a:lnTo>
                  <a:pt x="891527" y="504164"/>
                </a:lnTo>
                <a:lnTo>
                  <a:pt x="848334" y="519493"/>
                </a:lnTo>
                <a:lnTo>
                  <a:pt x="801306" y="524865"/>
                </a:lnTo>
                <a:lnTo>
                  <a:pt x="768781" y="522351"/>
                </a:lnTo>
                <a:lnTo>
                  <a:pt x="737844" y="515023"/>
                </a:lnTo>
                <a:lnTo>
                  <a:pt x="708850" y="503161"/>
                </a:lnTo>
                <a:lnTo>
                  <a:pt x="682193" y="487095"/>
                </a:lnTo>
                <a:lnTo>
                  <a:pt x="678929" y="484492"/>
                </a:lnTo>
                <a:lnTo>
                  <a:pt x="671118" y="479285"/>
                </a:lnTo>
                <a:lnTo>
                  <a:pt x="667867" y="476034"/>
                </a:lnTo>
                <a:lnTo>
                  <a:pt x="663956" y="472770"/>
                </a:lnTo>
                <a:lnTo>
                  <a:pt x="662660" y="471474"/>
                </a:lnTo>
                <a:lnTo>
                  <a:pt x="273888" y="156946"/>
                </a:lnTo>
                <a:lnTo>
                  <a:pt x="205701" y="101600"/>
                </a:lnTo>
                <a:lnTo>
                  <a:pt x="805218" y="100939"/>
                </a:lnTo>
                <a:lnTo>
                  <a:pt x="814984" y="100939"/>
                </a:lnTo>
                <a:lnTo>
                  <a:pt x="859269" y="109740"/>
                </a:lnTo>
                <a:lnTo>
                  <a:pt x="899871" y="128460"/>
                </a:lnTo>
                <a:lnTo>
                  <a:pt x="935634" y="155587"/>
                </a:lnTo>
                <a:lnTo>
                  <a:pt x="965441" y="189636"/>
                </a:lnTo>
                <a:lnTo>
                  <a:pt x="988136" y="229133"/>
                </a:lnTo>
                <a:lnTo>
                  <a:pt x="1002588" y="272567"/>
                </a:lnTo>
                <a:lnTo>
                  <a:pt x="1007656" y="318439"/>
                </a:lnTo>
                <a:lnTo>
                  <a:pt x="1007656" y="104279"/>
                </a:lnTo>
                <a:lnTo>
                  <a:pt x="976972" y="75590"/>
                </a:lnTo>
                <a:lnTo>
                  <a:pt x="939673" y="50177"/>
                </a:lnTo>
                <a:lnTo>
                  <a:pt x="898956" y="31267"/>
                </a:lnTo>
                <a:lnTo>
                  <a:pt x="857618" y="19621"/>
                </a:lnTo>
                <a:lnTo>
                  <a:pt x="814336" y="14338"/>
                </a:lnTo>
                <a:lnTo>
                  <a:pt x="106108" y="13030"/>
                </a:lnTo>
                <a:lnTo>
                  <a:pt x="82486" y="18008"/>
                </a:lnTo>
                <a:lnTo>
                  <a:pt x="65087" y="31838"/>
                </a:lnTo>
                <a:lnTo>
                  <a:pt x="55029" y="51409"/>
                </a:lnTo>
                <a:lnTo>
                  <a:pt x="53378" y="73596"/>
                </a:lnTo>
                <a:lnTo>
                  <a:pt x="53340" y="75590"/>
                </a:lnTo>
                <a:lnTo>
                  <a:pt x="33845" y="508584"/>
                </a:lnTo>
                <a:lnTo>
                  <a:pt x="0" y="1374660"/>
                </a:lnTo>
                <a:lnTo>
                  <a:pt x="2844" y="1385112"/>
                </a:lnTo>
                <a:lnTo>
                  <a:pt x="10579" y="1391348"/>
                </a:lnTo>
                <a:lnTo>
                  <a:pt x="20497" y="1392339"/>
                </a:lnTo>
                <a:lnTo>
                  <a:pt x="29946" y="1387030"/>
                </a:lnTo>
                <a:lnTo>
                  <a:pt x="31242" y="1385735"/>
                </a:lnTo>
                <a:lnTo>
                  <a:pt x="202374" y="1164983"/>
                </a:lnTo>
                <a:lnTo>
                  <a:pt x="447192" y="849160"/>
                </a:lnTo>
                <a:lnTo>
                  <a:pt x="450456" y="845248"/>
                </a:lnTo>
                <a:lnTo>
                  <a:pt x="455663" y="842645"/>
                </a:lnTo>
                <a:lnTo>
                  <a:pt x="1066253" y="840689"/>
                </a:lnTo>
                <a:lnTo>
                  <a:pt x="1081214" y="840689"/>
                </a:lnTo>
                <a:lnTo>
                  <a:pt x="1090688" y="836739"/>
                </a:lnTo>
                <a:lnTo>
                  <a:pt x="1095946" y="828560"/>
                </a:lnTo>
                <a:lnTo>
                  <a:pt x="1095946" y="818807"/>
                </a:lnTo>
                <a:close/>
              </a:path>
              <a:path w="4752975" h="1392555">
                <a:moveTo>
                  <a:pt x="1626692" y="830910"/>
                </a:moveTo>
                <a:lnTo>
                  <a:pt x="1512138" y="696112"/>
                </a:lnTo>
                <a:lnTo>
                  <a:pt x="1623453" y="575640"/>
                </a:lnTo>
                <a:lnTo>
                  <a:pt x="1570723" y="575640"/>
                </a:lnTo>
                <a:lnTo>
                  <a:pt x="1474381" y="681786"/>
                </a:lnTo>
                <a:lnTo>
                  <a:pt x="1474381" y="575640"/>
                </a:lnTo>
                <a:lnTo>
                  <a:pt x="1432064" y="575640"/>
                </a:lnTo>
                <a:lnTo>
                  <a:pt x="1432064" y="830910"/>
                </a:lnTo>
                <a:lnTo>
                  <a:pt x="1474381" y="830910"/>
                </a:lnTo>
                <a:lnTo>
                  <a:pt x="1474381" y="711085"/>
                </a:lnTo>
                <a:lnTo>
                  <a:pt x="1573326" y="830910"/>
                </a:lnTo>
                <a:lnTo>
                  <a:pt x="1626692" y="830910"/>
                </a:lnTo>
                <a:close/>
              </a:path>
              <a:path w="4752975" h="1392555">
                <a:moveTo>
                  <a:pt x="1772513" y="384200"/>
                </a:moveTo>
                <a:lnTo>
                  <a:pt x="1689074" y="257213"/>
                </a:lnTo>
                <a:lnTo>
                  <a:pt x="1681378" y="245503"/>
                </a:lnTo>
                <a:lnTo>
                  <a:pt x="1715160" y="229171"/>
                </a:lnTo>
                <a:lnTo>
                  <a:pt x="1741258" y="204711"/>
                </a:lnTo>
                <a:lnTo>
                  <a:pt x="1746364" y="195351"/>
                </a:lnTo>
                <a:lnTo>
                  <a:pt x="1758086" y="173799"/>
                </a:lnTo>
                <a:lnTo>
                  <a:pt x="1764055" y="138049"/>
                </a:lnTo>
                <a:lnTo>
                  <a:pt x="1756994" y="96545"/>
                </a:lnTo>
                <a:lnTo>
                  <a:pt x="1747075" y="79451"/>
                </a:lnTo>
                <a:lnTo>
                  <a:pt x="1736928" y="61976"/>
                </a:lnTo>
                <a:lnTo>
                  <a:pt x="1705559" y="35648"/>
                </a:lnTo>
                <a:lnTo>
                  <a:pt x="1674876" y="23114"/>
                </a:lnTo>
                <a:lnTo>
                  <a:pt x="1674876" y="138049"/>
                </a:lnTo>
                <a:lnTo>
                  <a:pt x="1669237" y="161569"/>
                </a:lnTo>
                <a:lnTo>
                  <a:pt x="1653717" y="179641"/>
                </a:lnTo>
                <a:lnTo>
                  <a:pt x="1630387" y="191262"/>
                </a:lnTo>
                <a:lnTo>
                  <a:pt x="1601317" y="195351"/>
                </a:lnTo>
                <a:lnTo>
                  <a:pt x="1521904" y="195351"/>
                </a:lnTo>
                <a:lnTo>
                  <a:pt x="1521904" y="79451"/>
                </a:lnTo>
                <a:lnTo>
                  <a:pt x="1601317" y="79451"/>
                </a:lnTo>
                <a:lnTo>
                  <a:pt x="1630387" y="83388"/>
                </a:lnTo>
                <a:lnTo>
                  <a:pt x="1653717" y="94830"/>
                </a:lnTo>
                <a:lnTo>
                  <a:pt x="1669237" y="113233"/>
                </a:lnTo>
                <a:lnTo>
                  <a:pt x="1674876" y="138049"/>
                </a:lnTo>
                <a:lnTo>
                  <a:pt x="1674876" y="23114"/>
                </a:lnTo>
                <a:lnTo>
                  <a:pt x="1664563" y="18897"/>
                </a:lnTo>
                <a:lnTo>
                  <a:pt x="1615630" y="13030"/>
                </a:lnTo>
                <a:lnTo>
                  <a:pt x="1432064" y="13030"/>
                </a:lnTo>
                <a:lnTo>
                  <a:pt x="1432064" y="384200"/>
                </a:lnTo>
                <a:lnTo>
                  <a:pt x="1521244" y="384200"/>
                </a:lnTo>
                <a:lnTo>
                  <a:pt x="1521244" y="257213"/>
                </a:lnTo>
                <a:lnTo>
                  <a:pt x="1598053" y="257213"/>
                </a:lnTo>
                <a:lnTo>
                  <a:pt x="1672920" y="384200"/>
                </a:lnTo>
                <a:lnTo>
                  <a:pt x="1772513" y="384200"/>
                </a:lnTo>
                <a:close/>
              </a:path>
              <a:path w="4752975" h="1392555">
                <a:moveTo>
                  <a:pt x="1893595" y="703287"/>
                </a:moveTo>
                <a:lnTo>
                  <a:pt x="1887194" y="658304"/>
                </a:lnTo>
                <a:lnTo>
                  <a:pt x="1868944" y="620547"/>
                </a:lnTo>
                <a:lnTo>
                  <a:pt x="1852879" y="604304"/>
                </a:lnTo>
                <a:lnTo>
                  <a:pt x="1851279" y="602691"/>
                </a:lnTo>
                <a:lnTo>
                  <a:pt x="1851279" y="703287"/>
                </a:lnTo>
                <a:lnTo>
                  <a:pt x="1844408" y="743204"/>
                </a:lnTo>
                <a:lnTo>
                  <a:pt x="1825155" y="774509"/>
                </a:lnTo>
                <a:lnTo>
                  <a:pt x="1795526" y="794956"/>
                </a:lnTo>
                <a:lnTo>
                  <a:pt x="1757540" y="802271"/>
                </a:lnTo>
                <a:lnTo>
                  <a:pt x="1719834" y="794588"/>
                </a:lnTo>
                <a:lnTo>
                  <a:pt x="1690166" y="774026"/>
                </a:lnTo>
                <a:lnTo>
                  <a:pt x="1670761" y="742835"/>
                </a:lnTo>
                <a:lnTo>
                  <a:pt x="1663814" y="703287"/>
                </a:lnTo>
                <a:lnTo>
                  <a:pt x="1670761" y="663371"/>
                </a:lnTo>
                <a:lnTo>
                  <a:pt x="1690166" y="632066"/>
                </a:lnTo>
                <a:lnTo>
                  <a:pt x="1719834" y="611619"/>
                </a:lnTo>
                <a:lnTo>
                  <a:pt x="1757540" y="604304"/>
                </a:lnTo>
                <a:lnTo>
                  <a:pt x="1795526" y="611619"/>
                </a:lnTo>
                <a:lnTo>
                  <a:pt x="1825155" y="632066"/>
                </a:lnTo>
                <a:lnTo>
                  <a:pt x="1844408" y="663371"/>
                </a:lnTo>
                <a:lnTo>
                  <a:pt x="1851279" y="703287"/>
                </a:lnTo>
                <a:lnTo>
                  <a:pt x="1851279" y="602691"/>
                </a:lnTo>
                <a:lnTo>
                  <a:pt x="1840306" y="591604"/>
                </a:lnTo>
                <a:lnTo>
                  <a:pt x="1802688" y="573074"/>
                </a:lnTo>
                <a:lnTo>
                  <a:pt x="1757540" y="566534"/>
                </a:lnTo>
                <a:lnTo>
                  <a:pt x="1712645" y="573074"/>
                </a:lnTo>
                <a:lnTo>
                  <a:pt x="1675066" y="591604"/>
                </a:lnTo>
                <a:lnTo>
                  <a:pt x="1646326" y="620547"/>
                </a:lnTo>
                <a:lnTo>
                  <a:pt x="1627962" y="658304"/>
                </a:lnTo>
                <a:lnTo>
                  <a:pt x="1621497" y="703287"/>
                </a:lnTo>
                <a:lnTo>
                  <a:pt x="1627962" y="748512"/>
                </a:lnTo>
                <a:lnTo>
                  <a:pt x="1646326" y="786307"/>
                </a:lnTo>
                <a:lnTo>
                  <a:pt x="1675066" y="815162"/>
                </a:lnTo>
                <a:lnTo>
                  <a:pt x="1712645" y="833564"/>
                </a:lnTo>
                <a:lnTo>
                  <a:pt x="1757540" y="840041"/>
                </a:lnTo>
                <a:lnTo>
                  <a:pt x="1802688" y="833564"/>
                </a:lnTo>
                <a:lnTo>
                  <a:pt x="1840306" y="815162"/>
                </a:lnTo>
                <a:lnTo>
                  <a:pt x="1853107" y="802271"/>
                </a:lnTo>
                <a:lnTo>
                  <a:pt x="1868944" y="786307"/>
                </a:lnTo>
                <a:lnTo>
                  <a:pt x="1887194" y="748512"/>
                </a:lnTo>
                <a:lnTo>
                  <a:pt x="1893595" y="703287"/>
                </a:lnTo>
                <a:close/>
              </a:path>
              <a:path w="4752975" h="1392555">
                <a:moveTo>
                  <a:pt x="2096033" y="313753"/>
                </a:moveTo>
                <a:lnTo>
                  <a:pt x="1911159" y="313753"/>
                </a:lnTo>
                <a:lnTo>
                  <a:pt x="1911159" y="224840"/>
                </a:lnTo>
                <a:lnTo>
                  <a:pt x="2069338" y="224840"/>
                </a:lnTo>
                <a:lnTo>
                  <a:pt x="2069338" y="162598"/>
                </a:lnTo>
                <a:lnTo>
                  <a:pt x="1911159" y="162598"/>
                </a:lnTo>
                <a:lnTo>
                  <a:pt x="1911159" y="83845"/>
                </a:lnTo>
                <a:lnTo>
                  <a:pt x="2090826" y="83845"/>
                </a:lnTo>
                <a:lnTo>
                  <a:pt x="2090826" y="12700"/>
                </a:lnTo>
                <a:lnTo>
                  <a:pt x="1825244" y="12700"/>
                </a:lnTo>
                <a:lnTo>
                  <a:pt x="1825244" y="83845"/>
                </a:lnTo>
                <a:lnTo>
                  <a:pt x="1825244" y="162598"/>
                </a:lnTo>
                <a:lnTo>
                  <a:pt x="1825244" y="224840"/>
                </a:lnTo>
                <a:lnTo>
                  <a:pt x="1825244" y="313753"/>
                </a:lnTo>
                <a:lnTo>
                  <a:pt x="1825244" y="383616"/>
                </a:lnTo>
                <a:lnTo>
                  <a:pt x="2096033" y="383616"/>
                </a:lnTo>
                <a:lnTo>
                  <a:pt x="2096033" y="313753"/>
                </a:lnTo>
                <a:close/>
              </a:path>
              <a:path w="4752975" h="1392555">
                <a:moveTo>
                  <a:pt x="2215172" y="575640"/>
                </a:moveTo>
                <a:lnTo>
                  <a:pt x="2156587" y="575640"/>
                </a:lnTo>
                <a:lnTo>
                  <a:pt x="2075218" y="776211"/>
                </a:lnTo>
                <a:lnTo>
                  <a:pt x="1994496" y="575640"/>
                </a:lnTo>
                <a:lnTo>
                  <a:pt x="1935264" y="575640"/>
                </a:lnTo>
                <a:lnTo>
                  <a:pt x="1935264" y="830910"/>
                </a:lnTo>
                <a:lnTo>
                  <a:pt x="1977567" y="830910"/>
                </a:lnTo>
                <a:lnTo>
                  <a:pt x="1977567" y="629691"/>
                </a:lnTo>
                <a:lnTo>
                  <a:pt x="2058936" y="830910"/>
                </a:lnTo>
                <a:lnTo>
                  <a:pt x="2091486" y="830910"/>
                </a:lnTo>
                <a:lnTo>
                  <a:pt x="2173503" y="629043"/>
                </a:lnTo>
                <a:lnTo>
                  <a:pt x="2173503" y="830910"/>
                </a:lnTo>
                <a:lnTo>
                  <a:pt x="2215172" y="830910"/>
                </a:lnTo>
                <a:lnTo>
                  <a:pt x="2215172" y="575640"/>
                </a:lnTo>
                <a:close/>
              </a:path>
              <a:path w="4752975" h="1392555">
                <a:moveTo>
                  <a:pt x="2405900" y="12700"/>
                </a:moveTo>
                <a:lnTo>
                  <a:pt x="2148116" y="12700"/>
                </a:lnTo>
                <a:lnTo>
                  <a:pt x="2148116" y="87655"/>
                </a:lnTo>
                <a:lnTo>
                  <a:pt x="2148116" y="184188"/>
                </a:lnTo>
                <a:lnTo>
                  <a:pt x="2148116" y="251510"/>
                </a:lnTo>
                <a:lnTo>
                  <a:pt x="2148116" y="383616"/>
                </a:lnTo>
                <a:lnTo>
                  <a:pt x="2237308" y="383616"/>
                </a:lnTo>
                <a:lnTo>
                  <a:pt x="2237308" y="251510"/>
                </a:lnTo>
                <a:lnTo>
                  <a:pt x="2374658" y="251510"/>
                </a:lnTo>
                <a:lnTo>
                  <a:pt x="2374658" y="184188"/>
                </a:lnTo>
                <a:lnTo>
                  <a:pt x="2237308" y="184188"/>
                </a:lnTo>
                <a:lnTo>
                  <a:pt x="2237308" y="87655"/>
                </a:lnTo>
                <a:lnTo>
                  <a:pt x="2405900" y="87655"/>
                </a:lnTo>
                <a:lnTo>
                  <a:pt x="2405900" y="12700"/>
                </a:lnTo>
                <a:close/>
              </a:path>
              <a:path w="4752975" h="1392555">
                <a:moveTo>
                  <a:pt x="2465755" y="664197"/>
                </a:moveTo>
                <a:lnTo>
                  <a:pt x="2458618" y="628662"/>
                </a:lnTo>
                <a:lnTo>
                  <a:pt x="2445867" y="611454"/>
                </a:lnTo>
                <a:lnTo>
                  <a:pt x="2437854" y="600633"/>
                </a:lnTo>
                <a:lnTo>
                  <a:pt x="2423452" y="592328"/>
                </a:lnTo>
                <a:lnTo>
                  <a:pt x="2423452" y="664197"/>
                </a:lnTo>
                <a:lnTo>
                  <a:pt x="2418956" y="685355"/>
                </a:lnTo>
                <a:lnTo>
                  <a:pt x="2405557" y="702056"/>
                </a:lnTo>
                <a:lnTo>
                  <a:pt x="2384831" y="713016"/>
                </a:lnTo>
                <a:lnTo>
                  <a:pt x="2358364" y="716953"/>
                </a:lnTo>
                <a:lnTo>
                  <a:pt x="2309545" y="716953"/>
                </a:lnTo>
                <a:lnTo>
                  <a:pt x="2309545" y="611454"/>
                </a:lnTo>
                <a:lnTo>
                  <a:pt x="2358364" y="611454"/>
                </a:lnTo>
                <a:lnTo>
                  <a:pt x="2384729" y="615391"/>
                </a:lnTo>
                <a:lnTo>
                  <a:pt x="2405316" y="626351"/>
                </a:lnTo>
                <a:lnTo>
                  <a:pt x="2418689" y="643051"/>
                </a:lnTo>
                <a:lnTo>
                  <a:pt x="2423452" y="664197"/>
                </a:lnTo>
                <a:lnTo>
                  <a:pt x="2423452" y="592328"/>
                </a:lnTo>
                <a:lnTo>
                  <a:pt x="2405989" y="582244"/>
                </a:lnTo>
                <a:lnTo>
                  <a:pt x="2365514" y="575640"/>
                </a:lnTo>
                <a:lnTo>
                  <a:pt x="2268537" y="575640"/>
                </a:lnTo>
                <a:lnTo>
                  <a:pt x="2268537" y="830910"/>
                </a:lnTo>
                <a:lnTo>
                  <a:pt x="2309545" y="830910"/>
                </a:lnTo>
                <a:lnTo>
                  <a:pt x="2309545" y="752767"/>
                </a:lnTo>
                <a:lnTo>
                  <a:pt x="2364867" y="752767"/>
                </a:lnTo>
                <a:lnTo>
                  <a:pt x="2405621" y="746163"/>
                </a:lnTo>
                <a:lnTo>
                  <a:pt x="2437523" y="727773"/>
                </a:lnTo>
                <a:lnTo>
                  <a:pt x="2445562" y="716953"/>
                </a:lnTo>
                <a:lnTo>
                  <a:pt x="2458326" y="699744"/>
                </a:lnTo>
                <a:lnTo>
                  <a:pt x="2465755" y="664197"/>
                </a:lnTo>
                <a:close/>
              </a:path>
              <a:path w="4752975" h="1392555">
                <a:moveTo>
                  <a:pt x="2703372" y="830910"/>
                </a:moveTo>
                <a:lnTo>
                  <a:pt x="2686774" y="783374"/>
                </a:lnTo>
                <a:lnTo>
                  <a:pt x="2675394" y="750811"/>
                </a:lnTo>
                <a:lnTo>
                  <a:pt x="2633713" y="631520"/>
                </a:lnTo>
                <a:lnTo>
                  <a:pt x="2633713" y="750811"/>
                </a:lnTo>
                <a:lnTo>
                  <a:pt x="2535428" y="750811"/>
                </a:lnTo>
                <a:lnTo>
                  <a:pt x="2584246" y="612762"/>
                </a:lnTo>
                <a:lnTo>
                  <a:pt x="2633713" y="750811"/>
                </a:lnTo>
                <a:lnTo>
                  <a:pt x="2633713" y="631520"/>
                </a:lnTo>
                <a:lnTo>
                  <a:pt x="2627160" y="612762"/>
                </a:lnTo>
                <a:lnTo>
                  <a:pt x="2614193" y="575640"/>
                </a:lnTo>
                <a:lnTo>
                  <a:pt x="2553652" y="575640"/>
                </a:lnTo>
                <a:lnTo>
                  <a:pt x="2464473" y="830910"/>
                </a:lnTo>
                <a:lnTo>
                  <a:pt x="2509393" y="830910"/>
                </a:lnTo>
                <a:lnTo>
                  <a:pt x="2525661" y="783374"/>
                </a:lnTo>
                <a:lnTo>
                  <a:pt x="2642184" y="783374"/>
                </a:lnTo>
                <a:lnTo>
                  <a:pt x="2658465" y="830910"/>
                </a:lnTo>
                <a:lnTo>
                  <a:pt x="2703372" y="830910"/>
                </a:lnTo>
                <a:close/>
              </a:path>
              <a:path w="4752975" h="1392555">
                <a:moveTo>
                  <a:pt x="2851124" y="198615"/>
                </a:moveTo>
                <a:lnTo>
                  <a:pt x="2846044" y="150710"/>
                </a:lnTo>
                <a:lnTo>
                  <a:pt x="2831325" y="107975"/>
                </a:lnTo>
                <a:lnTo>
                  <a:pt x="2810116" y="74891"/>
                </a:lnTo>
                <a:lnTo>
                  <a:pt x="2807779" y="71234"/>
                </a:lnTo>
                <a:lnTo>
                  <a:pt x="2776220" y="41262"/>
                </a:lnTo>
                <a:lnTo>
                  <a:pt x="2761945" y="33020"/>
                </a:lnTo>
                <a:lnTo>
                  <a:pt x="2761945" y="198615"/>
                </a:lnTo>
                <a:lnTo>
                  <a:pt x="2753118" y="248627"/>
                </a:lnTo>
                <a:lnTo>
                  <a:pt x="2728341" y="287832"/>
                </a:lnTo>
                <a:lnTo>
                  <a:pt x="2690266" y="313270"/>
                </a:lnTo>
                <a:lnTo>
                  <a:pt x="2641523" y="322338"/>
                </a:lnTo>
                <a:lnTo>
                  <a:pt x="2592768" y="312991"/>
                </a:lnTo>
                <a:lnTo>
                  <a:pt x="2554706" y="287578"/>
                </a:lnTo>
                <a:lnTo>
                  <a:pt x="2529941" y="248627"/>
                </a:lnTo>
                <a:lnTo>
                  <a:pt x="2521102" y="198615"/>
                </a:lnTo>
                <a:lnTo>
                  <a:pt x="2530030" y="148513"/>
                </a:lnTo>
                <a:lnTo>
                  <a:pt x="2554948" y="109397"/>
                </a:lnTo>
                <a:lnTo>
                  <a:pt x="2593048" y="83972"/>
                </a:lnTo>
                <a:lnTo>
                  <a:pt x="2641523" y="74891"/>
                </a:lnTo>
                <a:lnTo>
                  <a:pt x="2690266" y="83972"/>
                </a:lnTo>
                <a:lnTo>
                  <a:pt x="2728341" y="109397"/>
                </a:lnTo>
                <a:lnTo>
                  <a:pt x="2753106" y="148513"/>
                </a:lnTo>
                <a:lnTo>
                  <a:pt x="2761945" y="198615"/>
                </a:lnTo>
                <a:lnTo>
                  <a:pt x="2761945" y="33020"/>
                </a:lnTo>
                <a:lnTo>
                  <a:pt x="2737447" y="18872"/>
                </a:lnTo>
                <a:lnTo>
                  <a:pt x="2692273" y="4851"/>
                </a:lnTo>
                <a:lnTo>
                  <a:pt x="2641523" y="0"/>
                </a:lnTo>
                <a:lnTo>
                  <a:pt x="2590762" y="4851"/>
                </a:lnTo>
                <a:lnTo>
                  <a:pt x="2545600" y="18872"/>
                </a:lnTo>
                <a:lnTo>
                  <a:pt x="2506827" y="41262"/>
                </a:lnTo>
                <a:lnTo>
                  <a:pt x="2475268" y="71234"/>
                </a:lnTo>
                <a:lnTo>
                  <a:pt x="2451722" y="107975"/>
                </a:lnTo>
                <a:lnTo>
                  <a:pt x="2437003" y="150710"/>
                </a:lnTo>
                <a:lnTo>
                  <a:pt x="2431923" y="198615"/>
                </a:lnTo>
                <a:lnTo>
                  <a:pt x="2437206" y="246722"/>
                </a:lnTo>
                <a:lnTo>
                  <a:pt x="2452001" y="289534"/>
                </a:lnTo>
                <a:lnTo>
                  <a:pt x="2475534" y="326263"/>
                </a:lnTo>
                <a:lnTo>
                  <a:pt x="2507030" y="356171"/>
                </a:lnTo>
                <a:lnTo>
                  <a:pt x="2545715" y="378472"/>
                </a:lnTo>
                <a:lnTo>
                  <a:pt x="2590800" y="392404"/>
                </a:lnTo>
                <a:lnTo>
                  <a:pt x="2641523" y="397230"/>
                </a:lnTo>
                <a:lnTo>
                  <a:pt x="2692069" y="392404"/>
                </a:lnTo>
                <a:lnTo>
                  <a:pt x="2737167" y="378472"/>
                </a:lnTo>
                <a:lnTo>
                  <a:pt x="2775940" y="356171"/>
                </a:lnTo>
                <a:lnTo>
                  <a:pt x="2807576" y="326263"/>
                </a:lnTo>
                <a:lnTo>
                  <a:pt x="2831211" y="289534"/>
                </a:lnTo>
                <a:lnTo>
                  <a:pt x="2846006" y="246722"/>
                </a:lnTo>
                <a:lnTo>
                  <a:pt x="2851124" y="198615"/>
                </a:lnTo>
                <a:close/>
              </a:path>
              <a:path w="4752975" h="1392555">
                <a:moveTo>
                  <a:pt x="2930563" y="754075"/>
                </a:moveTo>
                <a:lnTo>
                  <a:pt x="2899968" y="699135"/>
                </a:lnTo>
                <a:lnTo>
                  <a:pt x="2834208" y="681799"/>
                </a:lnTo>
                <a:lnTo>
                  <a:pt x="2808935" y="677621"/>
                </a:lnTo>
                <a:lnTo>
                  <a:pt x="2788247" y="671296"/>
                </a:lnTo>
                <a:lnTo>
                  <a:pt x="2774251" y="660463"/>
                </a:lnTo>
                <a:lnTo>
                  <a:pt x="2769120" y="642721"/>
                </a:lnTo>
                <a:lnTo>
                  <a:pt x="2773108" y="626427"/>
                </a:lnTo>
                <a:lnTo>
                  <a:pt x="2784411" y="613422"/>
                </a:lnTo>
                <a:lnTo>
                  <a:pt x="2802077" y="604812"/>
                </a:lnTo>
                <a:lnTo>
                  <a:pt x="2825102" y="601700"/>
                </a:lnTo>
                <a:lnTo>
                  <a:pt x="2849765" y="605536"/>
                </a:lnTo>
                <a:lnTo>
                  <a:pt x="2869133" y="616267"/>
                </a:lnTo>
                <a:lnTo>
                  <a:pt x="2881769" y="632739"/>
                </a:lnTo>
                <a:lnTo>
                  <a:pt x="2886291" y="653796"/>
                </a:lnTo>
                <a:lnTo>
                  <a:pt x="2925343" y="653796"/>
                </a:lnTo>
                <a:lnTo>
                  <a:pt x="2917825" y="618629"/>
                </a:lnTo>
                <a:lnTo>
                  <a:pt x="2896870" y="590791"/>
                </a:lnTo>
                <a:lnTo>
                  <a:pt x="2864929" y="572477"/>
                </a:lnTo>
                <a:lnTo>
                  <a:pt x="2824454" y="565886"/>
                </a:lnTo>
                <a:lnTo>
                  <a:pt x="2784754" y="571906"/>
                </a:lnTo>
                <a:lnTo>
                  <a:pt x="2753906" y="588683"/>
                </a:lnTo>
                <a:lnTo>
                  <a:pt x="2733929" y="614235"/>
                </a:lnTo>
                <a:lnTo>
                  <a:pt x="2726817" y="646633"/>
                </a:lnTo>
                <a:lnTo>
                  <a:pt x="2735072" y="682040"/>
                </a:lnTo>
                <a:lnTo>
                  <a:pt x="2756751" y="703287"/>
                </a:lnTo>
                <a:lnTo>
                  <a:pt x="2787231" y="714768"/>
                </a:lnTo>
                <a:lnTo>
                  <a:pt x="2821851" y="720864"/>
                </a:lnTo>
                <a:lnTo>
                  <a:pt x="2847149" y="724954"/>
                </a:lnTo>
                <a:lnTo>
                  <a:pt x="2868549" y="731037"/>
                </a:lnTo>
                <a:lnTo>
                  <a:pt x="2883357" y="741654"/>
                </a:lnTo>
                <a:lnTo>
                  <a:pt x="2888894" y="759282"/>
                </a:lnTo>
                <a:lnTo>
                  <a:pt x="2885084" y="776922"/>
                </a:lnTo>
                <a:lnTo>
                  <a:pt x="2874010" y="790956"/>
                </a:lnTo>
                <a:lnTo>
                  <a:pt x="2856217" y="800227"/>
                </a:lnTo>
                <a:lnTo>
                  <a:pt x="2832265" y="803567"/>
                </a:lnTo>
                <a:lnTo>
                  <a:pt x="2804553" y="799299"/>
                </a:lnTo>
                <a:lnTo>
                  <a:pt x="2782963" y="787450"/>
                </a:lnTo>
                <a:lnTo>
                  <a:pt x="2768917" y="769505"/>
                </a:lnTo>
                <a:lnTo>
                  <a:pt x="2763913" y="746912"/>
                </a:lnTo>
                <a:lnTo>
                  <a:pt x="2723553" y="746912"/>
                </a:lnTo>
                <a:lnTo>
                  <a:pt x="2731554" y="783894"/>
                </a:lnTo>
                <a:lnTo>
                  <a:pt x="2753830" y="813168"/>
                </a:lnTo>
                <a:lnTo>
                  <a:pt x="2787815" y="832446"/>
                </a:lnTo>
                <a:lnTo>
                  <a:pt x="2830969" y="839381"/>
                </a:lnTo>
                <a:lnTo>
                  <a:pt x="2872346" y="833018"/>
                </a:lnTo>
                <a:lnTo>
                  <a:pt x="2903702" y="815289"/>
                </a:lnTo>
                <a:lnTo>
                  <a:pt x="2923603" y="788289"/>
                </a:lnTo>
                <a:lnTo>
                  <a:pt x="2930563" y="754075"/>
                </a:lnTo>
                <a:close/>
              </a:path>
              <a:path w="4752975" h="1392555">
                <a:moveTo>
                  <a:pt x="3180511" y="575640"/>
                </a:moveTo>
                <a:lnTo>
                  <a:pt x="3138195" y="575640"/>
                </a:lnTo>
                <a:lnTo>
                  <a:pt x="3138195" y="751459"/>
                </a:lnTo>
                <a:lnTo>
                  <a:pt x="3134728" y="772210"/>
                </a:lnTo>
                <a:lnTo>
                  <a:pt x="3125025" y="788009"/>
                </a:lnTo>
                <a:lnTo>
                  <a:pt x="3110192" y="798068"/>
                </a:lnTo>
                <a:lnTo>
                  <a:pt x="3091332" y="801598"/>
                </a:lnTo>
                <a:lnTo>
                  <a:pt x="3083153" y="801230"/>
                </a:lnTo>
                <a:lnTo>
                  <a:pt x="3073755" y="800138"/>
                </a:lnTo>
                <a:lnTo>
                  <a:pt x="3063875" y="798309"/>
                </a:lnTo>
                <a:lnTo>
                  <a:pt x="3054235" y="795743"/>
                </a:lnTo>
                <a:lnTo>
                  <a:pt x="3054235" y="830910"/>
                </a:lnTo>
                <a:lnTo>
                  <a:pt x="3065322" y="833945"/>
                </a:lnTo>
                <a:lnTo>
                  <a:pt x="3077502" y="836193"/>
                </a:lnTo>
                <a:lnTo>
                  <a:pt x="3089935" y="837590"/>
                </a:lnTo>
                <a:lnTo>
                  <a:pt x="3101759" y="838073"/>
                </a:lnTo>
                <a:lnTo>
                  <a:pt x="3133280" y="831786"/>
                </a:lnTo>
                <a:lnTo>
                  <a:pt x="3158223" y="814222"/>
                </a:lnTo>
                <a:lnTo>
                  <a:pt x="3174619" y="787247"/>
                </a:lnTo>
                <a:lnTo>
                  <a:pt x="3180511" y="752767"/>
                </a:lnTo>
                <a:lnTo>
                  <a:pt x="3180511" y="575640"/>
                </a:lnTo>
                <a:close/>
              </a:path>
              <a:path w="4752975" h="1392555">
                <a:moveTo>
                  <a:pt x="3244951" y="384200"/>
                </a:moveTo>
                <a:lnTo>
                  <a:pt x="3161525" y="257213"/>
                </a:lnTo>
                <a:lnTo>
                  <a:pt x="3153829" y="245503"/>
                </a:lnTo>
                <a:lnTo>
                  <a:pt x="3187611" y="229171"/>
                </a:lnTo>
                <a:lnTo>
                  <a:pt x="3213709" y="204711"/>
                </a:lnTo>
                <a:lnTo>
                  <a:pt x="3218802" y="195351"/>
                </a:lnTo>
                <a:lnTo>
                  <a:pt x="3230524" y="173799"/>
                </a:lnTo>
                <a:lnTo>
                  <a:pt x="3236493" y="138049"/>
                </a:lnTo>
                <a:lnTo>
                  <a:pt x="3229419" y="96545"/>
                </a:lnTo>
                <a:lnTo>
                  <a:pt x="3219488" y="79451"/>
                </a:lnTo>
                <a:lnTo>
                  <a:pt x="3209328" y="61976"/>
                </a:lnTo>
                <a:lnTo>
                  <a:pt x="3177857" y="35648"/>
                </a:lnTo>
                <a:lnTo>
                  <a:pt x="3146666" y="22974"/>
                </a:lnTo>
                <a:lnTo>
                  <a:pt x="3146666" y="138049"/>
                </a:lnTo>
                <a:lnTo>
                  <a:pt x="3141014" y="161569"/>
                </a:lnTo>
                <a:lnTo>
                  <a:pt x="3125419" y="179641"/>
                </a:lnTo>
                <a:lnTo>
                  <a:pt x="3101898" y="191262"/>
                </a:lnTo>
                <a:lnTo>
                  <a:pt x="3072460" y="195351"/>
                </a:lnTo>
                <a:lnTo>
                  <a:pt x="2993047" y="195351"/>
                </a:lnTo>
                <a:lnTo>
                  <a:pt x="2993047" y="79451"/>
                </a:lnTo>
                <a:lnTo>
                  <a:pt x="3072460" y="79451"/>
                </a:lnTo>
                <a:lnTo>
                  <a:pt x="3101898" y="83388"/>
                </a:lnTo>
                <a:lnTo>
                  <a:pt x="3125419" y="94830"/>
                </a:lnTo>
                <a:lnTo>
                  <a:pt x="3141014" y="113233"/>
                </a:lnTo>
                <a:lnTo>
                  <a:pt x="3146666" y="138049"/>
                </a:lnTo>
                <a:lnTo>
                  <a:pt x="3146666" y="22974"/>
                </a:lnTo>
                <a:lnTo>
                  <a:pt x="3136671" y="18897"/>
                </a:lnTo>
                <a:lnTo>
                  <a:pt x="3087420" y="13030"/>
                </a:lnTo>
                <a:lnTo>
                  <a:pt x="2903867" y="13030"/>
                </a:lnTo>
                <a:lnTo>
                  <a:pt x="2903867" y="384200"/>
                </a:lnTo>
                <a:lnTo>
                  <a:pt x="2993047" y="384200"/>
                </a:lnTo>
                <a:lnTo>
                  <a:pt x="2993047" y="257213"/>
                </a:lnTo>
                <a:lnTo>
                  <a:pt x="3069844" y="257213"/>
                </a:lnTo>
                <a:lnTo>
                  <a:pt x="3144710" y="384200"/>
                </a:lnTo>
                <a:lnTo>
                  <a:pt x="3244951" y="384200"/>
                </a:lnTo>
                <a:close/>
              </a:path>
              <a:path w="4752975" h="1392555">
                <a:moveTo>
                  <a:pt x="3443490" y="575640"/>
                </a:moveTo>
                <a:lnTo>
                  <a:pt x="3400526" y="575640"/>
                </a:lnTo>
                <a:lnTo>
                  <a:pt x="3400526" y="726071"/>
                </a:lnTo>
                <a:lnTo>
                  <a:pt x="3401174" y="726071"/>
                </a:lnTo>
                <a:lnTo>
                  <a:pt x="3396627" y="756653"/>
                </a:lnTo>
                <a:lnTo>
                  <a:pt x="3383762" y="780770"/>
                </a:lnTo>
                <a:lnTo>
                  <a:pt x="3363823" y="796582"/>
                </a:lnTo>
                <a:lnTo>
                  <a:pt x="3338042" y="802259"/>
                </a:lnTo>
                <a:lnTo>
                  <a:pt x="3311588" y="795566"/>
                </a:lnTo>
                <a:lnTo>
                  <a:pt x="3291497" y="778573"/>
                </a:lnTo>
                <a:lnTo>
                  <a:pt x="3278721" y="754367"/>
                </a:lnTo>
                <a:lnTo>
                  <a:pt x="3274250" y="726071"/>
                </a:lnTo>
                <a:lnTo>
                  <a:pt x="3274250" y="575640"/>
                </a:lnTo>
                <a:lnTo>
                  <a:pt x="3231273" y="575640"/>
                </a:lnTo>
                <a:lnTo>
                  <a:pt x="3231273" y="726719"/>
                </a:lnTo>
                <a:lnTo>
                  <a:pt x="3239160" y="772172"/>
                </a:lnTo>
                <a:lnTo>
                  <a:pt x="3261144" y="808037"/>
                </a:lnTo>
                <a:lnTo>
                  <a:pt x="3294723" y="831570"/>
                </a:lnTo>
                <a:lnTo>
                  <a:pt x="3337395" y="840028"/>
                </a:lnTo>
                <a:lnTo>
                  <a:pt x="3380054" y="831570"/>
                </a:lnTo>
                <a:lnTo>
                  <a:pt x="3413633" y="808037"/>
                </a:lnTo>
                <a:lnTo>
                  <a:pt x="3435604" y="772172"/>
                </a:lnTo>
                <a:lnTo>
                  <a:pt x="3443490" y="726719"/>
                </a:lnTo>
                <a:lnTo>
                  <a:pt x="3443490" y="575640"/>
                </a:lnTo>
                <a:close/>
              </a:path>
              <a:path w="4752975" h="1392555">
                <a:moveTo>
                  <a:pt x="3672611" y="575424"/>
                </a:moveTo>
                <a:lnTo>
                  <a:pt x="3470173" y="575424"/>
                </a:lnTo>
                <a:lnTo>
                  <a:pt x="3470173" y="612254"/>
                </a:lnTo>
                <a:lnTo>
                  <a:pt x="3550234" y="612254"/>
                </a:lnTo>
                <a:lnTo>
                  <a:pt x="3550234" y="830732"/>
                </a:lnTo>
                <a:lnTo>
                  <a:pt x="3592550" y="830732"/>
                </a:lnTo>
                <a:lnTo>
                  <a:pt x="3592550" y="612254"/>
                </a:lnTo>
                <a:lnTo>
                  <a:pt x="3672611" y="612254"/>
                </a:lnTo>
                <a:lnTo>
                  <a:pt x="3672611" y="575424"/>
                </a:lnTo>
                <a:close/>
              </a:path>
              <a:path w="4752975" h="1392555">
                <a:moveTo>
                  <a:pt x="3746830" y="13030"/>
                </a:moveTo>
                <a:lnTo>
                  <a:pt x="3627717" y="13030"/>
                </a:lnTo>
                <a:lnTo>
                  <a:pt x="3521608" y="285877"/>
                </a:lnTo>
                <a:lnTo>
                  <a:pt x="3414204" y="13030"/>
                </a:lnTo>
                <a:lnTo>
                  <a:pt x="3296386" y="13030"/>
                </a:lnTo>
                <a:lnTo>
                  <a:pt x="3296386" y="384200"/>
                </a:lnTo>
                <a:lnTo>
                  <a:pt x="3383610" y="384200"/>
                </a:lnTo>
                <a:lnTo>
                  <a:pt x="3383610" y="119164"/>
                </a:lnTo>
                <a:lnTo>
                  <a:pt x="3487763" y="384200"/>
                </a:lnTo>
                <a:lnTo>
                  <a:pt x="3554806" y="384200"/>
                </a:lnTo>
                <a:lnTo>
                  <a:pt x="3659606" y="119164"/>
                </a:lnTo>
                <a:lnTo>
                  <a:pt x="3659606" y="384200"/>
                </a:lnTo>
                <a:lnTo>
                  <a:pt x="3746830" y="384200"/>
                </a:lnTo>
                <a:lnTo>
                  <a:pt x="3746830" y="13030"/>
                </a:lnTo>
                <a:close/>
              </a:path>
              <a:path w="4752975" h="1392555">
                <a:moveTo>
                  <a:pt x="3914775" y="830910"/>
                </a:moveTo>
                <a:lnTo>
                  <a:pt x="3856393" y="738441"/>
                </a:lnTo>
                <a:lnTo>
                  <a:pt x="3852291" y="731926"/>
                </a:lnTo>
                <a:lnTo>
                  <a:pt x="3875341" y="721436"/>
                </a:lnTo>
                <a:lnTo>
                  <a:pt x="3893782" y="704570"/>
                </a:lnTo>
                <a:lnTo>
                  <a:pt x="3905834" y="683120"/>
                </a:lnTo>
                <a:lnTo>
                  <a:pt x="3910215" y="658342"/>
                </a:lnTo>
                <a:lnTo>
                  <a:pt x="3903256" y="624814"/>
                </a:lnTo>
                <a:lnTo>
                  <a:pt x="3893337" y="611454"/>
                </a:lnTo>
                <a:lnTo>
                  <a:pt x="3883850" y="598678"/>
                </a:lnTo>
                <a:lnTo>
                  <a:pt x="3867899" y="589546"/>
                </a:lnTo>
                <a:lnTo>
                  <a:pt x="3867899" y="658990"/>
                </a:lnTo>
                <a:lnTo>
                  <a:pt x="3863632" y="677100"/>
                </a:lnTo>
                <a:lnTo>
                  <a:pt x="3851795" y="691553"/>
                </a:lnTo>
                <a:lnTo>
                  <a:pt x="3833850" y="701116"/>
                </a:lnTo>
                <a:lnTo>
                  <a:pt x="3811282" y="704570"/>
                </a:lnTo>
                <a:lnTo>
                  <a:pt x="3743566" y="704570"/>
                </a:lnTo>
                <a:lnTo>
                  <a:pt x="3743566" y="611454"/>
                </a:lnTo>
                <a:lnTo>
                  <a:pt x="3811282" y="611454"/>
                </a:lnTo>
                <a:lnTo>
                  <a:pt x="3833850" y="614667"/>
                </a:lnTo>
                <a:lnTo>
                  <a:pt x="3851795" y="623989"/>
                </a:lnTo>
                <a:lnTo>
                  <a:pt x="3863632" y="638924"/>
                </a:lnTo>
                <a:lnTo>
                  <a:pt x="3867899" y="658990"/>
                </a:lnTo>
                <a:lnTo>
                  <a:pt x="3867899" y="589546"/>
                </a:lnTo>
                <a:lnTo>
                  <a:pt x="3854196" y="581698"/>
                </a:lnTo>
                <a:lnTo>
                  <a:pt x="3816477" y="575640"/>
                </a:lnTo>
                <a:lnTo>
                  <a:pt x="3701275" y="575640"/>
                </a:lnTo>
                <a:lnTo>
                  <a:pt x="3701275" y="830910"/>
                </a:lnTo>
                <a:lnTo>
                  <a:pt x="3743566" y="830910"/>
                </a:lnTo>
                <a:lnTo>
                  <a:pt x="3743566" y="738441"/>
                </a:lnTo>
                <a:lnTo>
                  <a:pt x="3810622" y="738441"/>
                </a:lnTo>
                <a:lnTo>
                  <a:pt x="3865956" y="830910"/>
                </a:lnTo>
                <a:lnTo>
                  <a:pt x="3914775" y="830910"/>
                </a:lnTo>
                <a:close/>
              </a:path>
              <a:path w="4752975" h="1392555">
                <a:moveTo>
                  <a:pt x="4167340" y="384200"/>
                </a:moveTo>
                <a:lnTo>
                  <a:pt x="4146410" y="322986"/>
                </a:lnTo>
                <a:lnTo>
                  <a:pt x="4124807" y="259829"/>
                </a:lnTo>
                <a:lnTo>
                  <a:pt x="4066019" y="87909"/>
                </a:lnTo>
                <a:lnTo>
                  <a:pt x="4040416" y="13030"/>
                </a:lnTo>
                <a:lnTo>
                  <a:pt x="4034548" y="13030"/>
                </a:lnTo>
                <a:lnTo>
                  <a:pt x="4034548" y="259829"/>
                </a:lnTo>
                <a:lnTo>
                  <a:pt x="3915422" y="259829"/>
                </a:lnTo>
                <a:lnTo>
                  <a:pt x="3975316" y="87909"/>
                </a:lnTo>
                <a:lnTo>
                  <a:pt x="4034548" y="259829"/>
                </a:lnTo>
                <a:lnTo>
                  <a:pt x="4034548" y="13030"/>
                </a:lnTo>
                <a:lnTo>
                  <a:pt x="3910876" y="13030"/>
                </a:lnTo>
                <a:lnTo>
                  <a:pt x="3783939" y="384200"/>
                </a:lnTo>
                <a:lnTo>
                  <a:pt x="3878326" y="384200"/>
                </a:lnTo>
                <a:lnTo>
                  <a:pt x="3898506" y="322986"/>
                </a:lnTo>
                <a:lnTo>
                  <a:pt x="4052786" y="322986"/>
                </a:lnTo>
                <a:lnTo>
                  <a:pt x="4073614" y="384200"/>
                </a:lnTo>
                <a:lnTo>
                  <a:pt x="4167340" y="384200"/>
                </a:lnTo>
                <a:close/>
              </a:path>
              <a:path w="4752975" h="1392555">
                <a:moveTo>
                  <a:pt x="4171899" y="830910"/>
                </a:moveTo>
                <a:lnTo>
                  <a:pt x="4155287" y="783374"/>
                </a:lnTo>
                <a:lnTo>
                  <a:pt x="4143921" y="750811"/>
                </a:lnTo>
                <a:lnTo>
                  <a:pt x="4102239" y="631520"/>
                </a:lnTo>
                <a:lnTo>
                  <a:pt x="4102239" y="750811"/>
                </a:lnTo>
                <a:lnTo>
                  <a:pt x="4003954" y="750811"/>
                </a:lnTo>
                <a:lnTo>
                  <a:pt x="4052773" y="612762"/>
                </a:lnTo>
                <a:lnTo>
                  <a:pt x="4102239" y="750811"/>
                </a:lnTo>
                <a:lnTo>
                  <a:pt x="4102239" y="631520"/>
                </a:lnTo>
                <a:lnTo>
                  <a:pt x="4095686" y="612762"/>
                </a:lnTo>
                <a:lnTo>
                  <a:pt x="4082719" y="575640"/>
                </a:lnTo>
                <a:lnTo>
                  <a:pt x="4022179" y="575640"/>
                </a:lnTo>
                <a:lnTo>
                  <a:pt x="3932999" y="830910"/>
                </a:lnTo>
                <a:lnTo>
                  <a:pt x="3977906" y="830910"/>
                </a:lnTo>
                <a:lnTo>
                  <a:pt x="3994188" y="783374"/>
                </a:lnTo>
                <a:lnTo>
                  <a:pt x="4110698" y="783374"/>
                </a:lnTo>
                <a:lnTo>
                  <a:pt x="4126979" y="830910"/>
                </a:lnTo>
                <a:lnTo>
                  <a:pt x="4171899" y="830910"/>
                </a:lnTo>
                <a:close/>
              </a:path>
              <a:path w="4752975" h="1392555">
                <a:moveTo>
                  <a:pt x="4448543" y="122415"/>
                </a:moveTo>
                <a:lnTo>
                  <a:pt x="4439386" y="74676"/>
                </a:lnTo>
                <a:lnTo>
                  <a:pt x="4413872" y="36944"/>
                </a:lnTo>
                <a:lnTo>
                  <a:pt x="4374947" y="12166"/>
                </a:lnTo>
                <a:lnTo>
                  <a:pt x="4325518" y="3251"/>
                </a:lnTo>
                <a:lnTo>
                  <a:pt x="4279658" y="12166"/>
                </a:lnTo>
                <a:lnTo>
                  <a:pt x="4240809" y="36944"/>
                </a:lnTo>
                <a:lnTo>
                  <a:pt x="4212094" y="74676"/>
                </a:lnTo>
                <a:lnTo>
                  <a:pt x="4196626" y="122415"/>
                </a:lnTo>
                <a:lnTo>
                  <a:pt x="4238930" y="130886"/>
                </a:lnTo>
                <a:lnTo>
                  <a:pt x="4249369" y="95338"/>
                </a:lnTo>
                <a:lnTo>
                  <a:pt x="4268635" y="67310"/>
                </a:lnTo>
                <a:lnTo>
                  <a:pt x="4294873" y="48920"/>
                </a:lnTo>
                <a:lnTo>
                  <a:pt x="4326166" y="42316"/>
                </a:lnTo>
                <a:lnTo>
                  <a:pt x="4357687" y="48336"/>
                </a:lnTo>
                <a:lnTo>
                  <a:pt x="4382630" y="65024"/>
                </a:lnTo>
                <a:lnTo>
                  <a:pt x="4399026" y="90398"/>
                </a:lnTo>
                <a:lnTo>
                  <a:pt x="4404931" y="122415"/>
                </a:lnTo>
                <a:lnTo>
                  <a:pt x="4400562" y="150685"/>
                </a:lnTo>
                <a:lnTo>
                  <a:pt x="4388574" y="175653"/>
                </a:lnTo>
                <a:lnTo>
                  <a:pt x="4370603" y="198424"/>
                </a:lnTo>
                <a:lnTo>
                  <a:pt x="4348302" y="220091"/>
                </a:lnTo>
                <a:lnTo>
                  <a:pt x="4199877" y="357492"/>
                </a:lnTo>
                <a:lnTo>
                  <a:pt x="4199877" y="384187"/>
                </a:lnTo>
                <a:lnTo>
                  <a:pt x="4443336" y="384187"/>
                </a:lnTo>
                <a:lnTo>
                  <a:pt x="4443336" y="345770"/>
                </a:lnTo>
                <a:lnTo>
                  <a:pt x="4271480" y="345770"/>
                </a:lnTo>
                <a:lnTo>
                  <a:pt x="4374337" y="251345"/>
                </a:lnTo>
                <a:lnTo>
                  <a:pt x="4406798" y="219303"/>
                </a:lnTo>
                <a:lnTo>
                  <a:pt x="4429988" y="189814"/>
                </a:lnTo>
                <a:lnTo>
                  <a:pt x="4443908" y="158864"/>
                </a:lnTo>
                <a:lnTo>
                  <a:pt x="4448543" y="122415"/>
                </a:lnTo>
                <a:close/>
              </a:path>
              <a:path w="4752975" h="1392555">
                <a:moveTo>
                  <a:pt x="4752543" y="267652"/>
                </a:moveTo>
                <a:lnTo>
                  <a:pt x="4752429" y="267004"/>
                </a:lnTo>
                <a:lnTo>
                  <a:pt x="4743158" y="216865"/>
                </a:lnTo>
                <a:lnTo>
                  <a:pt x="4718532" y="177787"/>
                </a:lnTo>
                <a:lnTo>
                  <a:pt x="4717974" y="176885"/>
                </a:lnTo>
                <a:lnTo>
                  <a:pt x="4707636" y="169773"/>
                </a:lnTo>
                <a:lnTo>
                  <a:pt x="4707636" y="267004"/>
                </a:lnTo>
                <a:lnTo>
                  <a:pt x="4707509" y="267652"/>
                </a:lnTo>
                <a:lnTo>
                  <a:pt x="4700943" y="303504"/>
                </a:lnTo>
                <a:lnTo>
                  <a:pt x="4682414" y="332447"/>
                </a:lnTo>
                <a:lnTo>
                  <a:pt x="4654359" y="351612"/>
                </a:lnTo>
                <a:lnTo>
                  <a:pt x="4619104" y="358813"/>
                </a:lnTo>
                <a:lnTo>
                  <a:pt x="4581664" y="351980"/>
                </a:lnTo>
                <a:lnTo>
                  <a:pt x="4551985" y="332930"/>
                </a:lnTo>
                <a:lnTo>
                  <a:pt x="4532427" y="303872"/>
                </a:lnTo>
                <a:lnTo>
                  <a:pt x="4532350" y="303504"/>
                </a:lnTo>
                <a:lnTo>
                  <a:pt x="4525378" y="267004"/>
                </a:lnTo>
                <a:lnTo>
                  <a:pt x="4532325" y="231355"/>
                </a:lnTo>
                <a:lnTo>
                  <a:pt x="4551731" y="203098"/>
                </a:lnTo>
                <a:lnTo>
                  <a:pt x="4581398" y="184492"/>
                </a:lnTo>
                <a:lnTo>
                  <a:pt x="4619104" y="177787"/>
                </a:lnTo>
                <a:lnTo>
                  <a:pt x="4654359" y="184759"/>
                </a:lnTo>
                <a:lnTo>
                  <a:pt x="4682414" y="203339"/>
                </a:lnTo>
                <a:lnTo>
                  <a:pt x="4700879" y="231355"/>
                </a:lnTo>
                <a:lnTo>
                  <a:pt x="4704321" y="249389"/>
                </a:lnTo>
                <a:lnTo>
                  <a:pt x="4707636" y="267004"/>
                </a:lnTo>
                <a:lnTo>
                  <a:pt x="4707636" y="169773"/>
                </a:lnTo>
                <a:lnTo>
                  <a:pt x="4679962" y="150710"/>
                </a:lnTo>
                <a:lnTo>
                  <a:pt x="4661979" y="147180"/>
                </a:lnTo>
                <a:lnTo>
                  <a:pt x="4632122" y="141312"/>
                </a:lnTo>
                <a:lnTo>
                  <a:pt x="4622470" y="141592"/>
                </a:lnTo>
                <a:lnTo>
                  <a:pt x="4612919" y="142544"/>
                </a:lnTo>
                <a:lnTo>
                  <a:pt x="4603381" y="144335"/>
                </a:lnTo>
                <a:lnTo>
                  <a:pt x="4593717" y="147180"/>
                </a:lnTo>
                <a:lnTo>
                  <a:pt x="4697869" y="16941"/>
                </a:lnTo>
                <a:lnTo>
                  <a:pt x="4644491" y="16941"/>
                </a:lnTo>
                <a:lnTo>
                  <a:pt x="4509097" y="188861"/>
                </a:lnTo>
                <a:lnTo>
                  <a:pt x="4498238" y="206349"/>
                </a:lnTo>
                <a:lnTo>
                  <a:pt x="4489564" y="227190"/>
                </a:lnTo>
                <a:lnTo>
                  <a:pt x="4483836" y="249389"/>
                </a:lnTo>
                <a:lnTo>
                  <a:pt x="4481754" y="270903"/>
                </a:lnTo>
                <a:lnTo>
                  <a:pt x="4488281" y="312115"/>
                </a:lnTo>
                <a:lnTo>
                  <a:pt x="4506773" y="347103"/>
                </a:lnTo>
                <a:lnTo>
                  <a:pt x="4535602" y="374192"/>
                </a:lnTo>
                <a:lnTo>
                  <a:pt x="4572965" y="391591"/>
                </a:lnTo>
                <a:lnTo>
                  <a:pt x="4572520" y="391591"/>
                </a:lnTo>
                <a:lnTo>
                  <a:pt x="4617809" y="397891"/>
                </a:lnTo>
                <a:lnTo>
                  <a:pt x="4661814" y="391591"/>
                </a:lnTo>
                <a:lnTo>
                  <a:pt x="4698974" y="373799"/>
                </a:lnTo>
                <a:lnTo>
                  <a:pt x="4714481" y="358813"/>
                </a:lnTo>
                <a:lnTo>
                  <a:pt x="4727613" y="346125"/>
                </a:lnTo>
                <a:lnTo>
                  <a:pt x="4746028" y="310197"/>
                </a:lnTo>
                <a:lnTo>
                  <a:pt x="4752543" y="2676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8745" y="2000896"/>
            <a:ext cx="5991224" cy="252412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398596"/>
            <a:ext cx="18287999" cy="27146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533943" y="1750476"/>
            <a:ext cx="2724149" cy="62579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91382" y="4882908"/>
            <a:ext cx="2947034" cy="869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10209" y="3160529"/>
            <a:ext cx="7788275" cy="5147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7049" y="2142414"/>
            <a:ext cx="12070080" cy="713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209" y="3779261"/>
            <a:ext cx="11772900" cy="375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9.png"/><Relationship Id="rId4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5" Type="http://schemas.openxmlformats.org/officeDocument/2006/relationships/image" Target="../media/image2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9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9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hyperlink" Target="https://ibe.edu.pl/pl/biblioteka-ibe/reforma26-biblioteka/3898-tydzien-pelen-przygod-praktyczny-poradnik-dla-nauczycielek-i-nauczycieli" TargetMode="External"/><Relationship Id="rId6" Type="http://schemas.openxmlformats.org/officeDocument/2006/relationships/image" Target="../media/image9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hyperlink" Target="https://ibe.edu.pl/pl/zmiany-w-szkolach-materialy" TargetMode="External"/><Relationship Id="rId5" Type="http://schemas.openxmlformats.org/officeDocument/2006/relationships/image" Target="../media/image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9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image" Target="../media/image55.png"/><Relationship Id="rId4" Type="http://schemas.openxmlformats.org/officeDocument/2006/relationships/hyperlink" Target="https://zpe.gov.pl/edukacja-zdrowotna" TargetMode="External"/><Relationship Id="rId5" Type="http://schemas.openxmlformats.org/officeDocument/2006/relationships/image" Target="../media/image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hyperlink" Target="https://www.gov.pl/web/edukacja/rzadowy-program-wspierania-organow-prowadzacych-szkoly-podstawowe-i-placowki-doskonalenia-nauczycieli-w-zakresie-wyposazenia-lub-doposazenia-szkolnych-pracowni-do-prowadzenia-zajec-przyrody-i-zajec-praktyczno-technicznych-na-lata-2026-2029--pracownie-kompas-jutra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9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hyperlink" Target="https://reforma26.men.gov.pl/" TargetMode="External"/><Relationship Id="rId4" Type="http://schemas.openxmlformats.org/officeDocument/2006/relationships/image" Target="../media/image40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Relationship Id="rId3" Type="http://schemas.openxmlformats.org/officeDocument/2006/relationships/hyperlink" Target="https://www.youtube.com/playlist?list=PL8I7rUpwOJv-IpvY_aXADaIuSD-CxAWHJ" TargetMode="External"/><Relationship Id="rId4" Type="http://schemas.openxmlformats.org/officeDocument/2006/relationships/image" Target="../media/image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470350" y="0"/>
            <a:ext cx="7818120" cy="10287000"/>
            <a:chOff x="10470350" y="0"/>
            <a:chExt cx="7818120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70350" y="0"/>
              <a:ext cx="7817648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79679" y="2840215"/>
              <a:ext cx="3305174" cy="46100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500659" y="1722839"/>
            <a:ext cx="9752330" cy="2953385"/>
          </a:xfrm>
          <a:prstGeom prst="rect"/>
        </p:spPr>
        <p:txBody>
          <a:bodyPr wrap="square" lIns="0" tIns="411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40"/>
              </a:spcBef>
            </a:pPr>
            <a:r>
              <a:rPr dirty="0" sz="9100" spc="894"/>
              <a:t>K</a:t>
            </a:r>
            <a:r>
              <a:rPr dirty="0" sz="9100" spc="1455"/>
              <a:t>OM</a:t>
            </a:r>
            <a:r>
              <a:rPr dirty="0" sz="9100" spc="1080"/>
              <a:t>P</a:t>
            </a:r>
            <a:r>
              <a:rPr dirty="0" sz="9100" spc="1300"/>
              <a:t>A</a:t>
            </a:r>
            <a:r>
              <a:rPr dirty="0" sz="9100" spc="1460"/>
              <a:t>S</a:t>
            </a:r>
            <a:r>
              <a:rPr dirty="0" sz="9100" spc="55"/>
              <a:t> </a:t>
            </a:r>
            <a:r>
              <a:rPr dirty="0" sz="9100" spc="655"/>
              <a:t>JUTRA</a:t>
            </a:r>
            <a:endParaRPr sz="9100"/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dirty="0" sz="5800" spc="335"/>
              <a:t>rodzice</a:t>
            </a:r>
            <a:r>
              <a:rPr dirty="0" sz="5800" spc="55"/>
              <a:t> </a:t>
            </a:r>
            <a:r>
              <a:rPr dirty="0" sz="5800"/>
              <a:t>i</a:t>
            </a:r>
            <a:r>
              <a:rPr dirty="0" sz="5800" spc="60"/>
              <a:t> </a:t>
            </a:r>
            <a:r>
              <a:rPr dirty="0" sz="5800" spc="310"/>
              <a:t>opiekunowie</a:t>
            </a:r>
            <a:endParaRPr sz="5800"/>
          </a:p>
        </p:txBody>
      </p:sp>
      <p:grpSp>
        <p:nvGrpSpPr>
          <p:cNvPr id="17" name="object 17"/>
          <p:cNvGrpSpPr/>
          <p:nvPr/>
        </p:nvGrpSpPr>
        <p:grpSpPr>
          <a:xfrm>
            <a:off x="0" y="3474810"/>
            <a:ext cx="9190355" cy="6812280"/>
            <a:chOff x="0" y="3474810"/>
            <a:chExt cx="9190355" cy="681228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474810"/>
              <a:ext cx="7839074" cy="681218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723375" y="7854620"/>
              <a:ext cx="1466850" cy="1466850"/>
            </a:xfrm>
            <a:custGeom>
              <a:avLst/>
              <a:gdLst/>
              <a:ahLst/>
              <a:cxnLst/>
              <a:rect l="l" t="t" r="r" b="b"/>
              <a:pathLst>
                <a:path w="1466850" h="1466850">
                  <a:moveTo>
                    <a:pt x="733350" y="1466701"/>
                  </a:moveTo>
                  <a:lnTo>
                    <a:pt x="684641" y="1465141"/>
                  </a:lnTo>
                  <a:lnTo>
                    <a:pt x="636525" y="1460490"/>
                  </a:lnTo>
                  <a:lnTo>
                    <a:pt x="589121" y="1452786"/>
                  </a:lnTo>
                  <a:lnTo>
                    <a:pt x="542547" y="1442070"/>
                  </a:lnTo>
                  <a:lnTo>
                    <a:pt x="496922" y="1428380"/>
                  </a:lnTo>
                  <a:lnTo>
                    <a:pt x="452365" y="1411756"/>
                  </a:lnTo>
                  <a:lnTo>
                    <a:pt x="408994" y="1392238"/>
                  </a:lnTo>
                  <a:lnTo>
                    <a:pt x="366928" y="1369865"/>
                  </a:lnTo>
                  <a:lnTo>
                    <a:pt x="326285" y="1344677"/>
                  </a:lnTo>
                  <a:lnTo>
                    <a:pt x="287184" y="1316713"/>
                  </a:lnTo>
                  <a:lnTo>
                    <a:pt x="249744" y="1286014"/>
                  </a:lnTo>
                  <a:lnTo>
                    <a:pt x="214083" y="1252617"/>
                  </a:lnTo>
                  <a:lnTo>
                    <a:pt x="180686" y="1216956"/>
                  </a:lnTo>
                  <a:lnTo>
                    <a:pt x="149986" y="1179516"/>
                  </a:lnTo>
                  <a:lnTo>
                    <a:pt x="122023" y="1140415"/>
                  </a:lnTo>
                  <a:lnTo>
                    <a:pt x="96835" y="1099772"/>
                  </a:lnTo>
                  <a:lnTo>
                    <a:pt x="74462" y="1057706"/>
                  </a:lnTo>
                  <a:lnTo>
                    <a:pt x="54944" y="1014335"/>
                  </a:lnTo>
                  <a:lnTo>
                    <a:pt x="38320" y="969778"/>
                  </a:lnTo>
                  <a:lnTo>
                    <a:pt x="24630" y="924153"/>
                  </a:lnTo>
                  <a:lnTo>
                    <a:pt x="13913" y="877579"/>
                  </a:lnTo>
                  <a:lnTo>
                    <a:pt x="6210" y="830175"/>
                  </a:lnTo>
                  <a:lnTo>
                    <a:pt x="1559" y="782059"/>
                  </a:lnTo>
                  <a:lnTo>
                    <a:pt x="0" y="733350"/>
                  </a:lnTo>
                  <a:lnTo>
                    <a:pt x="1458" y="687801"/>
                  </a:lnTo>
                  <a:lnTo>
                    <a:pt x="1559" y="684641"/>
                  </a:lnTo>
                  <a:lnTo>
                    <a:pt x="6210" y="636525"/>
                  </a:lnTo>
                  <a:lnTo>
                    <a:pt x="13913" y="589121"/>
                  </a:lnTo>
                  <a:lnTo>
                    <a:pt x="24630" y="542547"/>
                  </a:lnTo>
                  <a:lnTo>
                    <a:pt x="38320" y="496922"/>
                  </a:lnTo>
                  <a:lnTo>
                    <a:pt x="54944" y="452365"/>
                  </a:lnTo>
                  <a:lnTo>
                    <a:pt x="74462" y="408994"/>
                  </a:lnTo>
                  <a:lnTo>
                    <a:pt x="96835" y="366928"/>
                  </a:lnTo>
                  <a:lnTo>
                    <a:pt x="122023" y="326285"/>
                  </a:lnTo>
                  <a:lnTo>
                    <a:pt x="149986" y="287185"/>
                  </a:lnTo>
                  <a:lnTo>
                    <a:pt x="180686" y="249745"/>
                  </a:lnTo>
                  <a:lnTo>
                    <a:pt x="214083" y="214084"/>
                  </a:lnTo>
                  <a:lnTo>
                    <a:pt x="249744" y="180687"/>
                  </a:lnTo>
                  <a:lnTo>
                    <a:pt x="287184" y="149987"/>
                  </a:lnTo>
                  <a:lnTo>
                    <a:pt x="326285" y="122023"/>
                  </a:lnTo>
                  <a:lnTo>
                    <a:pt x="366928" y="96835"/>
                  </a:lnTo>
                  <a:lnTo>
                    <a:pt x="408994" y="74462"/>
                  </a:lnTo>
                  <a:lnTo>
                    <a:pt x="452365" y="54944"/>
                  </a:lnTo>
                  <a:lnTo>
                    <a:pt x="496922" y="38320"/>
                  </a:lnTo>
                  <a:lnTo>
                    <a:pt x="542547" y="24630"/>
                  </a:lnTo>
                  <a:lnTo>
                    <a:pt x="589121" y="13914"/>
                  </a:lnTo>
                  <a:lnTo>
                    <a:pt x="636525" y="6210"/>
                  </a:lnTo>
                  <a:lnTo>
                    <a:pt x="684641" y="1559"/>
                  </a:lnTo>
                  <a:lnTo>
                    <a:pt x="733350" y="0"/>
                  </a:lnTo>
                  <a:lnTo>
                    <a:pt x="782059" y="1559"/>
                  </a:lnTo>
                  <a:lnTo>
                    <a:pt x="830175" y="6210"/>
                  </a:lnTo>
                  <a:lnTo>
                    <a:pt x="877579" y="13914"/>
                  </a:lnTo>
                  <a:lnTo>
                    <a:pt x="924153" y="24630"/>
                  </a:lnTo>
                  <a:lnTo>
                    <a:pt x="969778" y="38320"/>
                  </a:lnTo>
                  <a:lnTo>
                    <a:pt x="1014335" y="54944"/>
                  </a:lnTo>
                  <a:lnTo>
                    <a:pt x="1057706" y="74462"/>
                  </a:lnTo>
                  <a:lnTo>
                    <a:pt x="1088991" y="91101"/>
                  </a:lnTo>
                  <a:lnTo>
                    <a:pt x="733350" y="91101"/>
                  </a:lnTo>
                  <a:lnTo>
                    <a:pt x="723315" y="93129"/>
                  </a:lnTo>
                  <a:lnTo>
                    <a:pt x="714560" y="98787"/>
                  </a:lnTo>
                  <a:lnTo>
                    <a:pt x="708368" y="107434"/>
                  </a:lnTo>
                  <a:lnTo>
                    <a:pt x="706019" y="118430"/>
                  </a:lnTo>
                  <a:lnTo>
                    <a:pt x="706019" y="264188"/>
                  </a:lnTo>
                  <a:lnTo>
                    <a:pt x="708368" y="274223"/>
                  </a:lnTo>
                  <a:lnTo>
                    <a:pt x="714560" y="282977"/>
                  </a:lnTo>
                  <a:lnTo>
                    <a:pt x="723315" y="289169"/>
                  </a:lnTo>
                  <a:lnTo>
                    <a:pt x="733350" y="291517"/>
                  </a:lnTo>
                  <a:lnTo>
                    <a:pt x="1319812" y="291517"/>
                  </a:lnTo>
                  <a:lnTo>
                    <a:pt x="1344677" y="326285"/>
                  </a:lnTo>
                  <a:lnTo>
                    <a:pt x="1369865" y="366928"/>
                  </a:lnTo>
                  <a:lnTo>
                    <a:pt x="1392238" y="408994"/>
                  </a:lnTo>
                  <a:lnTo>
                    <a:pt x="1411756" y="452365"/>
                  </a:lnTo>
                  <a:lnTo>
                    <a:pt x="1415182" y="461548"/>
                  </a:lnTo>
                  <a:lnTo>
                    <a:pt x="971062" y="461548"/>
                  </a:lnTo>
                  <a:lnTo>
                    <a:pt x="958820" y="464609"/>
                  </a:lnTo>
                  <a:lnTo>
                    <a:pt x="444109" y="687801"/>
                  </a:lnTo>
                  <a:lnTo>
                    <a:pt x="433469" y="694527"/>
                  </a:lnTo>
                  <a:lnTo>
                    <a:pt x="425840" y="703744"/>
                  </a:lnTo>
                  <a:lnTo>
                    <a:pt x="120706" y="703744"/>
                  </a:lnTo>
                  <a:lnTo>
                    <a:pt x="110671" y="706093"/>
                  </a:lnTo>
                  <a:lnTo>
                    <a:pt x="101917" y="712285"/>
                  </a:lnTo>
                  <a:lnTo>
                    <a:pt x="95725" y="721038"/>
                  </a:lnTo>
                  <a:lnTo>
                    <a:pt x="93376" y="731073"/>
                  </a:lnTo>
                  <a:lnTo>
                    <a:pt x="95405" y="741109"/>
                  </a:lnTo>
                  <a:lnTo>
                    <a:pt x="101063" y="749862"/>
                  </a:lnTo>
                  <a:lnTo>
                    <a:pt x="109710" y="756054"/>
                  </a:lnTo>
                  <a:lnTo>
                    <a:pt x="120706" y="758402"/>
                  </a:lnTo>
                  <a:lnTo>
                    <a:pt x="436475" y="758402"/>
                  </a:lnTo>
                  <a:lnTo>
                    <a:pt x="438594" y="760182"/>
                  </a:lnTo>
                  <a:lnTo>
                    <a:pt x="450943" y="765235"/>
                  </a:lnTo>
                  <a:lnTo>
                    <a:pt x="658192" y="819895"/>
                  </a:lnTo>
                  <a:lnTo>
                    <a:pt x="712852" y="1027147"/>
                  </a:lnTo>
                  <a:lnTo>
                    <a:pt x="717906" y="1039816"/>
                  </a:lnTo>
                  <a:lnTo>
                    <a:pt x="725949" y="1049922"/>
                  </a:lnTo>
                  <a:lnTo>
                    <a:pt x="736553" y="1056612"/>
                  </a:lnTo>
                  <a:lnTo>
                    <a:pt x="749291" y="1059032"/>
                  </a:lnTo>
                  <a:lnTo>
                    <a:pt x="1391533" y="1059032"/>
                  </a:lnTo>
                  <a:lnTo>
                    <a:pt x="1369865" y="1099772"/>
                  </a:lnTo>
                  <a:lnTo>
                    <a:pt x="1344677" y="1140415"/>
                  </a:lnTo>
                  <a:lnTo>
                    <a:pt x="1323071" y="1170626"/>
                  </a:lnTo>
                  <a:lnTo>
                    <a:pt x="733350" y="1170626"/>
                  </a:lnTo>
                  <a:lnTo>
                    <a:pt x="723315" y="1172655"/>
                  </a:lnTo>
                  <a:lnTo>
                    <a:pt x="714560" y="1178314"/>
                  </a:lnTo>
                  <a:lnTo>
                    <a:pt x="708368" y="1186963"/>
                  </a:lnTo>
                  <a:lnTo>
                    <a:pt x="706019" y="1197960"/>
                  </a:lnTo>
                  <a:lnTo>
                    <a:pt x="706019" y="1343719"/>
                  </a:lnTo>
                  <a:lnTo>
                    <a:pt x="708368" y="1353754"/>
                  </a:lnTo>
                  <a:lnTo>
                    <a:pt x="714560" y="1362507"/>
                  </a:lnTo>
                  <a:lnTo>
                    <a:pt x="723315" y="1368699"/>
                  </a:lnTo>
                  <a:lnTo>
                    <a:pt x="733350" y="1371048"/>
                  </a:lnTo>
                  <a:lnTo>
                    <a:pt x="1097549" y="1371048"/>
                  </a:lnTo>
                  <a:lnTo>
                    <a:pt x="1057706" y="1392238"/>
                  </a:lnTo>
                  <a:lnTo>
                    <a:pt x="1014335" y="1411756"/>
                  </a:lnTo>
                  <a:lnTo>
                    <a:pt x="969778" y="1428380"/>
                  </a:lnTo>
                  <a:lnTo>
                    <a:pt x="924153" y="1442070"/>
                  </a:lnTo>
                  <a:lnTo>
                    <a:pt x="877579" y="1452786"/>
                  </a:lnTo>
                  <a:lnTo>
                    <a:pt x="830175" y="1460490"/>
                  </a:lnTo>
                  <a:lnTo>
                    <a:pt x="782059" y="1465141"/>
                  </a:lnTo>
                  <a:lnTo>
                    <a:pt x="733350" y="1466701"/>
                  </a:lnTo>
                  <a:close/>
                </a:path>
                <a:path w="1466850" h="1466850">
                  <a:moveTo>
                    <a:pt x="1319812" y="291517"/>
                  </a:moveTo>
                  <a:lnTo>
                    <a:pt x="733350" y="291517"/>
                  </a:lnTo>
                  <a:lnTo>
                    <a:pt x="743385" y="289489"/>
                  </a:lnTo>
                  <a:lnTo>
                    <a:pt x="752139" y="283832"/>
                  </a:lnTo>
                  <a:lnTo>
                    <a:pt x="758330" y="275185"/>
                  </a:lnTo>
                  <a:lnTo>
                    <a:pt x="760679" y="264188"/>
                  </a:lnTo>
                  <a:lnTo>
                    <a:pt x="760679" y="118430"/>
                  </a:lnTo>
                  <a:lnTo>
                    <a:pt x="758650" y="108395"/>
                  </a:lnTo>
                  <a:lnTo>
                    <a:pt x="752992" y="99641"/>
                  </a:lnTo>
                  <a:lnTo>
                    <a:pt x="744345" y="93450"/>
                  </a:lnTo>
                  <a:lnTo>
                    <a:pt x="733350" y="91101"/>
                  </a:lnTo>
                  <a:lnTo>
                    <a:pt x="1088991" y="91101"/>
                  </a:lnTo>
                  <a:lnTo>
                    <a:pt x="1140415" y="122023"/>
                  </a:lnTo>
                  <a:lnTo>
                    <a:pt x="1179516" y="149987"/>
                  </a:lnTo>
                  <a:lnTo>
                    <a:pt x="1216956" y="180687"/>
                  </a:lnTo>
                  <a:lnTo>
                    <a:pt x="1252617" y="214084"/>
                  </a:lnTo>
                  <a:lnTo>
                    <a:pt x="1286014" y="249745"/>
                  </a:lnTo>
                  <a:lnTo>
                    <a:pt x="1316713" y="287185"/>
                  </a:lnTo>
                  <a:lnTo>
                    <a:pt x="1319812" y="291517"/>
                  </a:lnTo>
                  <a:close/>
                </a:path>
                <a:path w="1466850" h="1466850">
                  <a:moveTo>
                    <a:pt x="1391533" y="1059032"/>
                  </a:moveTo>
                  <a:lnTo>
                    <a:pt x="751571" y="1059032"/>
                  </a:lnTo>
                  <a:lnTo>
                    <a:pt x="764345" y="1057360"/>
                  </a:lnTo>
                  <a:lnTo>
                    <a:pt x="775198" y="1052484"/>
                  </a:lnTo>
                  <a:lnTo>
                    <a:pt x="783917" y="1044620"/>
                  </a:lnTo>
                  <a:lnTo>
                    <a:pt x="790287" y="1033980"/>
                  </a:lnTo>
                  <a:lnTo>
                    <a:pt x="1013480" y="519267"/>
                  </a:lnTo>
                  <a:lnTo>
                    <a:pt x="1016541" y="507025"/>
                  </a:lnTo>
                  <a:lnTo>
                    <a:pt x="1015759" y="494784"/>
                  </a:lnTo>
                  <a:lnTo>
                    <a:pt x="983304" y="462331"/>
                  </a:lnTo>
                  <a:lnTo>
                    <a:pt x="971062" y="461548"/>
                  </a:lnTo>
                  <a:lnTo>
                    <a:pt x="1415182" y="461548"/>
                  </a:lnTo>
                  <a:lnTo>
                    <a:pt x="1442070" y="542547"/>
                  </a:lnTo>
                  <a:lnTo>
                    <a:pt x="1452786" y="589121"/>
                  </a:lnTo>
                  <a:lnTo>
                    <a:pt x="1460490" y="636525"/>
                  </a:lnTo>
                  <a:lnTo>
                    <a:pt x="1465141" y="684641"/>
                  </a:lnTo>
                  <a:lnTo>
                    <a:pt x="1465753" y="703744"/>
                  </a:lnTo>
                  <a:lnTo>
                    <a:pt x="1197958" y="703744"/>
                  </a:lnTo>
                  <a:lnTo>
                    <a:pt x="1187922" y="705773"/>
                  </a:lnTo>
                  <a:lnTo>
                    <a:pt x="1179168" y="711431"/>
                  </a:lnTo>
                  <a:lnTo>
                    <a:pt x="1172975" y="720078"/>
                  </a:lnTo>
                  <a:lnTo>
                    <a:pt x="1170626" y="731073"/>
                  </a:lnTo>
                  <a:lnTo>
                    <a:pt x="1172655" y="741109"/>
                  </a:lnTo>
                  <a:lnTo>
                    <a:pt x="1178313" y="749862"/>
                  </a:lnTo>
                  <a:lnTo>
                    <a:pt x="1186961" y="756054"/>
                  </a:lnTo>
                  <a:lnTo>
                    <a:pt x="1197958" y="758402"/>
                  </a:lnTo>
                  <a:lnTo>
                    <a:pt x="1465899" y="758402"/>
                  </a:lnTo>
                  <a:lnTo>
                    <a:pt x="1465141" y="782059"/>
                  </a:lnTo>
                  <a:lnTo>
                    <a:pt x="1460490" y="830175"/>
                  </a:lnTo>
                  <a:lnTo>
                    <a:pt x="1452786" y="877579"/>
                  </a:lnTo>
                  <a:lnTo>
                    <a:pt x="1442070" y="924153"/>
                  </a:lnTo>
                  <a:lnTo>
                    <a:pt x="1428380" y="969778"/>
                  </a:lnTo>
                  <a:lnTo>
                    <a:pt x="1411756" y="1014335"/>
                  </a:lnTo>
                  <a:lnTo>
                    <a:pt x="1392238" y="1057706"/>
                  </a:lnTo>
                  <a:lnTo>
                    <a:pt x="1391533" y="1059032"/>
                  </a:lnTo>
                  <a:close/>
                </a:path>
                <a:path w="1466850" h="1466850">
                  <a:moveTo>
                    <a:pt x="436475" y="758402"/>
                  </a:moveTo>
                  <a:lnTo>
                    <a:pt x="266465" y="758402"/>
                  </a:lnTo>
                  <a:lnTo>
                    <a:pt x="276500" y="756374"/>
                  </a:lnTo>
                  <a:lnTo>
                    <a:pt x="285254" y="750716"/>
                  </a:lnTo>
                  <a:lnTo>
                    <a:pt x="291446" y="742069"/>
                  </a:lnTo>
                  <a:lnTo>
                    <a:pt x="293794" y="731073"/>
                  </a:lnTo>
                  <a:lnTo>
                    <a:pt x="291766" y="721038"/>
                  </a:lnTo>
                  <a:lnTo>
                    <a:pt x="286108" y="712285"/>
                  </a:lnTo>
                  <a:lnTo>
                    <a:pt x="277461" y="706093"/>
                  </a:lnTo>
                  <a:lnTo>
                    <a:pt x="266465" y="703744"/>
                  </a:lnTo>
                  <a:lnTo>
                    <a:pt x="425840" y="703744"/>
                  </a:lnTo>
                  <a:lnTo>
                    <a:pt x="425605" y="704029"/>
                  </a:lnTo>
                  <a:lnTo>
                    <a:pt x="420730" y="715667"/>
                  </a:lnTo>
                  <a:lnTo>
                    <a:pt x="419058" y="728798"/>
                  </a:lnTo>
                  <a:lnTo>
                    <a:pt x="422324" y="741109"/>
                  </a:lnTo>
                  <a:lnTo>
                    <a:pt x="422438" y="741537"/>
                  </a:lnTo>
                  <a:lnTo>
                    <a:pt x="429021" y="752140"/>
                  </a:lnTo>
                  <a:lnTo>
                    <a:pt x="436475" y="758402"/>
                  </a:lnTo>
                  <a:close/>
                </a:path>
                <a:path w="1466850" h="1466850">
                  <a:moveTo>
                    <a:pt x="1465899" y="758402"/>
                  </a:moveTo>
                  <a:lnTo>
                    <a:pt x="1343716" y="758402"/>
                  </a:lnTo>
                  <a:lnTo>
                    <a:pt x="1353751" y="756054"/>
                  </a:lnTo>
                  <a:lnTo>
                    <a:pt x="1362505" y="749862"/>
                  </a:lnTo>
                  <a:lnTo>
                    <a:pt x="1368697" y="741109"/>
                  </a:lnTo>
                  <a:lnTo>
                    <a:pt x="1371045" y="731073"/>
                  </a:lnTo>
                  <a:lnTo>
                    <a:pt x="1369017" y="721038"/>
                  </a:lnTo>
                  <a:lnTo>
                    <a:pt x="1363359" y="712285"/>
                  </a:lnTo>
                  <a:lnTo>
                    <a:pt x="1354712" y="706093"/>
                  </a:lnTo>
                  <a:lnTo>
                    <a:pt x="1343716" y="703744"/>
                  </a:lnTo>
                  <a:lnTo>
                    <a:pt x="1465753" y="703744"/>
                  </a:lnTo>
                  <a:lnTo>
                    <a:pt x="1466555" y="728798"/>
                  </a:lnTo>
                  <a:lnTo>
                    <a:pt x="1466628" y="731073"/>
                  </a:lnTo>
                  <a:lnTo>
                    <a:pt x="1466701" y="733350"/>
                  </a:lnTo>
                  <a:lnTo>
                    <a:pt x="1466172" y="749862"/>
                  </a:lnTo>
                  <a:lnTo>
                    <a:pt x="1466099" y="752140"/>
                  </a:lnTo>
                  <a:lnTo>
                    <a:pt x="1465974" y="756054"/>
                  </a:lnTo>
                  <a:lnTo>
                    <a:pt x="1465899" y="758402"/>
                  </a:lnTo>
                  <a:close/>
                </a:path>
                <a:path w="1466850" h="1466850">
                  <a:moveTo>
                    <a:pt x="1097549" y="1371048"/>
                  </a:moveTo>
                  <a:lnTo>
                    <a:pt x="733350" y="1371048"/>
                  </a:lnTo>
                  <a:lnTo>
                    <a:pt x="743385" y="1369019"/>
                  </a:lnTo>
                  <a:lnTo>
                    <a:pt x="752139" y="1363361"/>
                  </a:lnTo>
                  <a:lnTo>
                    <a:pt x="758330" y="1354714"/>
                  </a:lnTo>
                  <a:lnTo>
                    <a:pt x="760679" y="1343719"/>
                  </a:lnTo>
                  <a:lnTo>
                    <a:pt x="760679" y="1197960"/>
                  </a:lnTo>
                  <a:lnTo>
                    <a:pt x="758330" y="1187923"/>
                  </a:lnTo>
                  <a:lnTo>
                    <a:pt x="752139" y="1179168"/>
                  </a:lnTo>
                  <a:lnTo>
                    <a:pt x="743385" y="1172975"/>
                  </a:lnTo>
                  <a:lnTo>
                    <a:pt x="733350" y="1170626"/>
                  </a:lnTo>
                  <a:lnTo>
                    <a:pt x="1323071" y="1170626"/>
                  </a:lnTo>
                  <a:lnTo>
                    <a:pt x="1286014" y="1216956"/>
                  </a:lnTo>
                  <a:lnTo>
                    <a:pt x="1252617" y="1252617"/>
                  </a:lnTo>
                  <a:lnTo>
                    <a:pt x="1216956" y="1286014"/>
                  </a:lnTo>
                  <a:lnTo>
                    <a:pt x="1179516" y="1316713"/>
                  </a:lnTo>
                  <a:lnTo>
                    <a:pt x="1140415" y="1344677"/>
                  </a:lnTo>
                  <a:lnTo>
                    <a:pt x="1099772" y="1369865"/>
                  </a:lnTo>
                  <a:lnTo>
                    <a:pt x="1097549" y="1371048"/>
                  </a:lnTo>
                  <a:close/>
                </a:path>
              </a:pathLst>
            </a:custGeom>
            <a:solidFill>
              <a:srgbClr val="FAA804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57838" y="4266065"/>
            <a:ext cx="3430160" cy="43719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07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1400929" y="3316514"/>
            <a:ext cx="15247619" cy="6971030"/>
            <a:chOff x="1400929" y="3316514"/>
            <a:chExt cx="15247619" cy="697103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9978" y="6352307"/>
              <a:ext cx="4467224" cy="39346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19979" y="3335564"/>
              <a:ext cx="15209519" cy="4349750"/>
            </a:xfrm>
            <a:custGeom>
              <a:avLst/>
              <a:gdLst/>
              <a:ahLst/>
              <a:cxnLst/>
              <a:rect l="l" t="t" r="r" b="b"/>
              <a:pathLst>
                <a:path w="15209519" h="4349750">
                  <a:moveTo>
                    <a:pt x="142871" y="0"/>
                  </a:moveTo>
                  <a:lnTo>
                    <a:pt x="15066393" y="0"/>
                  </a:lnTo>
                  <a:lnTo>
                    <a:pt x="15094397" y="2770"/>
                  </a:lnTo>
                  <a:lnTo>
                    <a:pt x="15145660" y="24004"/>
                  </a:lnTo>
                  <a:lnTo>
                    <a:pt x="15185263" y="63606"/>
                  </a:lnTo>
                  <a:lnTo>
                    <a:pt x="15206496" y="114868"/>
                  </a:lnTo>
                  <a:lnTo>
                    <a:pt x="15209267" y="142871"/>
                  </a:lnTo>
                  <a:lnTo>
                    <a:pt x="15209267" y="4206481"/>
                  </a:lnTo>
                  <a:lnTo>
                    <a:pt x="15198391" y="4261155"/>
                  </a:lnTo>
                  <a:lnTo>
                    <a:pt x="15167421" y="4307506"/>
                  </a:lnTo>
                  <a:lnTo>
                    <a:pt x="15121070" y="4338477"/>
                  </a:lnTo>
                  <a:lnTo>
                    <a:pt x="15066393" y="4349352"/>
                  </a:lnTo>
                  <a:lnTo>
                    <a:pt x="142871" y="4349352"/>
                  </a:lnTo>
                  <a:lnTo>
                    <a:pt x="88196" y="4338477"/>
                  </a:lnTo>
                  <a:lnTo>
                    <a:pt x="41845" y="4307506"/>
                  </a:lnTo>
                  <a:lnTo>
                    <a:pt x="10875" y="4261155"/>
                  </a:lnTo>
                  <a:lnTo>
                    <a:pt x="0" y="4206481"/>
                  </a:lnTo>
                  <a:lnTo>
                    <a:pt x="0" y="142871"/>
                  </a:lnTo>
                  <a:lnTo>
                    <a:pt x="10875" y="88196"/>
                  </a:lnTo>
                  <a:lnTo>
                    <a:pt x="41846" y="41846"/>
                  </a:lnTo>
                  <a:lnTo>
                    <a:pt x="88196" y="10875"/>
                  </a:lnTo>
                  <a:lnTo>
                    <a:pt x="142871" y="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616718" y="3496200"/>
            <a:ext cx="14815819" cy="3835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Polska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70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80">
                <a:solidFill>
                  <a:srgbClr val="FFFFFF"/>
                </a:solidFill>
                <a:latin typeface="Tahoma"/>
                <a:cs typeface="Tahoma"/>
              </a:rPr>
              <a:t>stoi</a:t>
            </a:r>
            <a:r>
              <a:rPr dirty="0" sz="2700" spc="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przed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95">
                <a:solidFill>
                  <a:srgbClr val="FFFFFF"/>
                </a:solidFill>
                <a:latin typeface="Tahoma"/>
                <a:cs typeface="Tahoma"/>
              </a:rPr>
              <a:t>wyzwaniami,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700" spc="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60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54">
                <a:solidFill>
                  <a:srgbClr val="FFFFFF"/>
                </a:solidFill>
                <a:latin typeface="Tahoma"/>
                <a:cs typeface="Tahoma"/>
              </a:rPr>
              <a:t>chcemy</a:t>
            </a:r>
            <a:r>
              <a:rPr dirty="0" sz="2700" spc="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54">
                <a:solidFill>
                  <a:srgbClr val="FFFFFF"/>
                </a:solidFill>
                <a:latin typeface="Tahoma"/>
                <a:cs typeface="Tahoma"/>
              </a:rPr>
              <a:t>odpowiedzieć</a:t>
            </a:r>
            <a:r>
              <a:rPr dirty="0" sz="2700" spc="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95">
                <a:solidFill>
                  <a:srgbClr val="FFFFFF"/>
                </a:solidFill>
                <a:latin typeface="Tahoma"/>
                <a:cs typeface="Tahoma"/>
              </a:rPr>
              <a:t>wspólnie </a:t>
            </a:r>
            <a:r>
              <a:rPr dirty="0" sz="2700" spc="30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700" spc="-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45">
                <a:solidFill>
                  <a:srgbClr val="FFFFFF"/>
                </a:solidFill>
                <a:latin typeface="Tahoma"/>
                <a:cs typeface="Tahoma"/>
              </a:rPr>
              <a:t>dyrektorami,</a:t>
            </a:r>
            <a:r>
              <a:rPr dirty="0" sz="27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nauczycielami</a:t>
            </a:r>
            <a:r>
              <a:rPr dirty="0" sz="2700" spc="-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7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315">
                <a:solidFill>
                  <a:srgbClr val="FFFFFF"/>
                </a:solidFill>
                <a:latin typeface="Tahoma"/>
                <a:cs typeface="Tahoma"/>
              </a:rPr>
              <a:t>całym</a:t>
            </a:r>
            <a:r>
              <a:rPr dirty="0" sz="2700" spc="-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00">
                <a:solidFill>
                  <a:srgbClr val="FFFFFF"/>
                </a:solidFill>
                <a:latin typeface="Tahoma"/>
                <a:cs typeface="Tahoma"/>
              </a:rPr>
              <a:t>środowiskiem</a:t>
            </a:r>
            <a:r>
              <a:rPr dirty="0" sz="27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20">
                <a:solidFill>
                  <a:srgbClr val="FFFFFF"/>
                </a:solidFill>
                <a:latin typeface="Tahoma"/>
                <a:cs typeface="Tahoma"/>
              </a:rPr>
              <a:t>szkolnym.</a:t>
            </a:r>
            <a:r>
              <a:rPr dirty="0" sz="2700" spc="-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Konieczność</a:t>
            </a:r>
            <a:r>
              <a:rPr dirty="0" sz="27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zmian </a:t>
            </a:r>
            <a:r>
              <a:rPr dirty="0" sz="2700" spc="235">
                <a:solidFill>
                  <a:srgbClr val="FFFFFF"/>
                </a:solidFill>
                <a:latin typeface="Tahoma"/>
                <a:cs typeface="Tahoma"/>
              </a:rPr>
              <a:t>potwierdzają</a:t>
            </a:r>
            <a:r>
              <a:rPr dirty="0" sz="2700" spc="5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35">
                <a:solidFill>
                  <a:srgbClr val="FFFFFF"/>
                </a:solidFill>
                <a:latin typeface="Tahoma"/>
                <a:cs typeface="Tahoma"/>
              </a:rPr>
              <a:t>wyniki</a:t>
            </a:r>
            <a:r>
              <a:rPr dirty="0" sz="2700" spc="5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29">
                <a:solidFill>
                  <a:srgbClr val="FFFFFF"/>
                </a:solidFill>
                <a:latin typeface="Tahoma"/>
                <a:cs typeface="Tahoma"/>
              </a:rPr>
              <a:t>międzynarodowych</a:t>
            </a:r>
            <a:r>
              <a:rPr dirty="0" sz="2700" spc="5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90">
                <a:solidFill>
                  <a:srgbClr val="FFFFFF"/>
                </a:solidFill>
                <a:latin typeface="Tahoma"/>
                <a:cs typeface="Tahoma"/>
              </a:rPr>
              <a:t>badań</a:t>
            </a:r>
            <a:r>
              <a:rPr dirty="0" sz="2700" spc="5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porównawczych:</a:t>
            </a:r>
            <a:r>
              <a:rPr dirty="0" sz="2700" spc="5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85">
                <a:solidFill>
                  <a:srgbClr val="FFFFFF"/>
                </a:solidFill>
                <a:latin typeface="Tahoma"/>
                <a:cs typeface="Tahoma"/>
              </a:rPr>
              <a:t>PISA,</a:t>
            </a:r>
            <a:r>
              <a:rPr dirty="0" sz="2700" spc="5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60">
                <a:solidFill>
                  <a:srgbClr val="FFFFFF"/>
                </a:solidFill>
                <a:latin typeface="Tahoma"/>
                <a:cs typeface="Tahoma"/>
              </a:rPr>
              <a:t>PIRLS 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20">
                <a:solidFill>
                  <a:srgbClr val="FFFFFF"/>
                </a:solidFill>
                <a:latin typeface="Tahoma"/>
                <a:cs typeface="Tahoma"/>
              </a:rPr>
              <a:t>TIMSS,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60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60">
                <a:solidFill>
                  <a:srgbClr val="FFFFFF"/>
                </a:solidFill>
                <a:latin typeface="Tahoma"/>
                <a:cs typeface="Tahoma"/>
              </a:rPr>
              <a:t>dostarczają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80">
                <a:solidFill>
                  <a:srgbClr val="FFFFFF"/>
                </a:solidFill>
                <a:latin typeface="Tahoma"/>
                <a:cs typeface="Tahoma"/>
              </a:rPr>
              <a:t>najbardziej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wiarygodnych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40">
                <a:solidFill>
                  <a:srgbClr val="FFFFFF"/>
                </a:solidFill>
                <a:latin typeface="Tahoma"/>
                <a:cs typeface="Tahoma"/>
              </a:rPr>
              <a:t>danych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700" spc="1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700" spc="155">
                <a:solidFill>
                  <a:srgbClr val="FFFFFF"/>
                </a:solidFill>
                <a:latin typeface="Tahoma"/>
                <a:cs typeface="Tahoma"/>
              </a:rPr>
              <a:t>funkcjonowaniu </a:t>
            </a:r>
            <a:r>
              <a:rPr dirty="0" sz="2700" spc="265">
                <a:solidFill>
                  <a:srgbClr val="FFFFFF"/>
                </a:solidFill>
                <a:latin typeface="Tahoma"/>
                <a:cs typeface="Tahoma"/>
              </a:rPr>
              <a:t>naszego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systemu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80">
                <a:solidFill>
                  <a:srgbClr val="FFFFFF"/>
                </a:solidFill>
                <a:latin typeface="Tahoma"/>
                <a:cs typeface="Tahoma"/>
              </a:rPr>
              <a:t>edukacji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tle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0">
                <a:solidFill>
                  <a:srgbClr val="FFFFFF"/>
                </a:solidFill>
                <a:latin typeface="Tahoma"/>
                <a:cs typeface="Tahoma"/>
              </a:rPr>
              <a:t>systemów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60">
                <a:solidFill>
                  <a:srgbClr val="FFFFFF"/>
                </a:solidFill>
                <a:latin typeface="Tahoma"/>
                <a:cs typeface="Tahoma"/>
              </a:rPr>
              <a:t>innych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05">
                <a:solidFill>
                  <a:srgbClr val="FFFFFF"/>
                </a:solidFill>
                <a:latin typeface="Tahoma"/>
                <a:cs typeface="Tahoma"/>
              </a:rPr>
              <a:t>krajów.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330">
                <a:solidFill>
                  <a:srgbClr val="FFFFFF"/>
                </a:solidFill>
                <a:latin typeface="Tahoma"/>
                <a:cs typeface="Tahoma"/>
              </a:rPr>
              <a:t>Choć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osiągnięcia</a:t>
            </a:r>
            <a:r>
              <a:rPr dirty="0" sz="2700" spc="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65">
                <a:solidFill>
                  <a:srgbClr val="FFFFFF"/>
                </a:solidFill>
                <a:latin typeface="Tahoma"/>
                <a:cs typeface="Tahoma"/>
              </a:rPr>
              <a:t>polskich </a:t>
            </a:r>
            <a:r>
              <a:rPr dirty="0" sz="2700" spc="225">
                <a:solidFill>
                  <a:srgbClr val="FFFFFF"/>
                </a:solidFill>
                <a:latin typeface="Tahoma"/>
                <a:cs typeface="Tahoma"/>
              </a:rPr>
              <a:t>uczniów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29">
                <a:solidFill>
                  <a:srgbClr val="FFFFFF"/>
                </a:solidFill>
                <a:latin typeface="Tahoma"/>
                <a:cs typeface="Tahoma"/>
              </a:rPr>
              <a:t>nadal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pozostają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powyżej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międzynarodowej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14">
                <a:solidFill>
                  <a:srgbClr val="FFFFFF"/>
                </a:solidFill>
                <a:latin typeface="Tahoma"/>
                <a:cs typeface="Tahoma"/>
              </a:rPr>
              <a:t>średniej,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95">
                <a:solidFill>
                  <a:srgbClr val="FFFFFF"/>
                </a:solidFill>
                <a:latin typeface="Tahoma"/>
                <a:cs typeface="Tahoma"/>
              </a:rPr>
              <a:t>widać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wyraźny</a:t>
            </a:r>
            <a:r>
              <a:rPr dirty="0" sz="2700" spc="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spadek </a:t>
            </a:r>
            <a:r>
              <a:rPr dirty="0" sz="2700" spc="135">
                <a:solidFill>
                  <a:srgbClr val="FFFFFF"/>
                </a:solidFill>
                <a:latin typeface="Tahoma"/>
                <a:cs typeface="Tahoma"/>
              </a:rPr>
              <a:t>wyników.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260">
                <a:solidFill>
                  <a:srgbClr val="FFFFFF"/>
                </a:solidFill>
                <a:latin typeface="Tahoma"/>
                <a:cs typeface="Tahoma"/>
              </a:rPr>
              <a:t>Dane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235">
                <a:solidFill>
                  <a:srgbClr val="FFFFFF"/>
                </a:solidFill>
                <a:latin typeface="Tahoma"/>
                <a:cs typeface="Tahoma"/>
              </a:rPr>
              <a:t>też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wykazują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254">
                <a:solidFill>
                  <a:srgbClr val="FFFFFF"/>
                </a:solidFill>
                <a:latin typeface="Tahoma"/>
                <a:cs typeface="Tahoma"/>
              </a:rPr>
              <a:t>spadek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wskaźników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150">
                <a:solidFill>
                  <a:srgbClr val="FFFFFF"/>
                </a:solidFill>
                <a:latin typeface="Tahoma"/>
                <a:cs typeface="Tahoma"/>
              </a:rPr>
              <a:t>niekognitywnych,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700" spc="175">
                <a:solidFill>
                  <a:srgbClr val="FFFFFF"/>
                </a:solidFill>
                <a:latin typeface="Tahoma"/>
                <a:cs typeface="Tahoma"/>
              </a:rPr>
              <a:t>takich </a:t>
            </a:r>
            <a:r>
              <a:rPr dirty="0" sz="2700" spc="105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65">
                <a:solidFill>
                  <a:srgbClr val="FFFFFF"/>
                </a:solidFill>
                <a:latin typeface="Tahoma"/>
                <a:cs typeface="Tahoma"/>
              </a:rPr>
              <a:t>ciekawość</a:t>
            </a:r>
            <a:r>
              <a:rPr dirty="0" sz="27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poznawcza,</a:t>
            </a:r>
            <a:r>
              <a:rPr dirty="0" sz="27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40">
                <a:solidFill>
                  <a:srgbClr val="FFFFFF"/>
                </a:solidFill>
                <a:latin typeface="Tahoma"/>
                <a:cs typeface="Tahoma"/>
              </a:rPr>
              <a:t>motywacja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7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7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4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r>
              <a:rPr dirty="0" sz="27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80">
                <a:solidFill>
                  <a:srgbClr val="FFFFFF"/>
                </a:solidFill>
                <a:latin typeface="Tahoma"/>
                <a:cs typeface="Tahoma"/>
              </a:rPr>
              <a:t>czy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54">
                <a:solidFill>
                  <a:srgbClr val="FFFFFF"/>
                </a:solidFill>
                <a:latin typeface="Tahoma"/>
                <a:cs typeface="Tahoma"/>
              </a:rPr>
              <a:t>poczucie</a:t>
            </a:r>
            <a:r>
              <a:rPr dirty="0" sz="27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sprawczości.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1265743" y="2006705"/>
            <a:ext cx="15796894" cy="7289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600" spc="590"/>
              <a:t>DLACZEGO</a:t>
            </a:r>
            <a:r>
              <a:rPr dirty="0" sz="4600" spc="40"/>
              <a:t> </a:t>
            </a:r>
            <a:r>
              <a:rPr dirty="0" sz="4600" spc="580"/>
              <a:t>POLSKA</a:t>
            </a:r>
            <a:r>
              <a:rPr dirty="0" sz="4600" spc="45"/>
              <a:t> </a:t>
            </a:r>
            <a:r>
              <a:rPr dirty="0" sz="4600" spc="459"/>
              <a:t>SZKOŁA</a:t>
            </a:r>
            <a:r>
              <a:rPr dirty="0" sz="4600" spc="40"/>
              <a:t> </a:t>
            </a:r>
            <a:r>
              <a:rPr dirty="0" sz="4600" spc="430"/>
              <a:t>POTRZEBUJE</a:t>
            </a:r>
            <a:r>
              <a:rPr dirty="0" sz="4600" spc="45"/>
              <a:t> </a:t>
            </a:r>
            <a:r>
              <a:rPr dirty="0" sz="4600" spc="650"/>
              <a:t>ZMIAN?</a:t>
            </a:r>
            <a:endParaRPr sz="4600"/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963797" y="1785005"/>
            <a:ext cx="8267700" cy="810260"/>
          </a:xfrm>
          <a:custGeom>
            <a:avLst/>
            <a:gdLst/>
            <a:ahLst/>
            <a:cxnLst/>
            <a:rect l="l" t="t" r="r" b="b"/>
            <a:pathLst>
              <a:path w="8267700" h="810260">
                <a:moveTo>
                  <a:pt x="7862272" y="810207"/>
                </a:moveTo>
                <a:lnTo>
                  <a:pt x="405103" y="810207"/>
                </a:lnTo>
                <a:lnTo>
                  <a:pt x="357860" y="807482"/>
                </a:lnTo>
                <a:lnTo>
                  <a:pt x="312217" y="799508"/>
                </a:lnTo>
                <a:lnTo>
                  <a:pt x="268479" y="786590"/>
                </a:lnTo>
                <a:lnTo>
                  <a:pt x="226949" y="769032"/>
                </a:lnTo>
                <a:lnTo>
                  <a:pt x="187932" y="747138"/>
                </a:lnTo>
                <a:lnTo>
                  <a:pt x="151732" y="721211"/>
                </a:lnTo>
                <a:lnTo>
                  <a:pt x="118652" y="691555"/>
                </a:lnTo>
                <a:lnTo>
                  <a:pt x="88996" y="658475"/>
                </a:lnTo>
                <a:lnTo>
                  <a:pt x="63069" y="622275"/>
                </a:lnTo>
                <a:lnTo>
                  <a:pt x="41175" y="583258"/>
                </a:lnTo>
                <a:lnTo>
                  <a:pt x="23617" y="541728"/>
                </a:lnTo>
                <a:lnTo>
                  <a:pt x="10699" y="497990"/>
                </a:lnTo>
                <a:lnTo>
                  <a:pt x="2725" y="452347"/>
                </a:lnTo>
                <a:lnTo>
                  <a:pt x="0" y="405103"/>
                </a:lnTo>
                <a:lnTo>
                  <a:pt x="2725" y="357860"/>
                </a:lnTo>
                <a:lnTo>
                  <a:pt x="10699" y="312217"/>
                </a:lnTo>
                <a:lnTo>
                  <a:pt x="23617" y="268479"/>
                </a:lnTo>
                <a:lnTo>
                  <a:pt x="41175" y="226949"/>
                </a:lnTo>
                <a:lnTo>
                  <a:pt x="63069" y="187932"/>
                </a:lnTo>
                <a:lnTo>
                  <a:pt x="88996" y="151732"/>
                </a:lnTo>
                <a:lnTo>
                  <a:pt x="118652" y="118652"/>
                </a:lnTo>
                <a:lnTo>
                  <a:pt x="151732" y="88996"/>
                </a:lnTo>
                <a:lnTo>
                  <a:pt x="187932" y="63069"/>
                </a:lnTo>
                <a:lnTo>
                  <a:pt x="226949" y="41175"/>
                </a:lnTo>
                <a:lnTo>
                  <a:pt x="268479" y="23617"/>
                </a:lnTo>
                <a:lnTo>
                  <a:pt x="312217" y="10699"/>
                </a:lnTo>
                <a:lnTo>
                  <a:pt x="357860" y="2725"/>
                </a:lnTo>
                <a:lnTo>
                  <a:pt x="405103" y="0"/>
                </a:lnTo>
                <a:lnTo>
                  <a:pt x="7862272" y="0"/>
                </a:lnTo>
                <a:lnTo>
                  <a:pt x="7909516" y="2725"/>
                </a:lnTo>
                <a:lnTo>
                  <a:pt x="7955159" y="10699"/>
                </a:lnTo>
                <a:lnTo>
                  <a:pt x="7998897" y="23617"/>
                </a:lnTo>
                <a:lnTo>
                  <a:pt x="8040427" y="41175"/>
                </a:lnTo>
                <a:lnTo>
                  <a:pt x="8079444" y="63069"/>
                </a:lnTo>
                <a:lnTo>
                  <a:pt x="8115644" y="88996"/>
                </a:lnTo>
                <a:lnTo>
                  <a:pt x="8148724" y="118652"/>
                </a:lnTo>
                <a:lnTo>
                  <a:pt x="8178380" y="151732"/>
                </a:lnTo>
                <a:lnTo>
                  <a:pt x="8204307" y="187932"/>
                </a:lnTo>
                <a:lnTo>
                  <a:pt x="8226201" y="226949"/>
                </a:lnTo>
                <a:lnTo>
                  <a:pt x="8243760" y="268479"/>
                </a:lnTo>
                <a:lnTo>
                  <a:pt x="8256678" y="312217"/>
                </a:lnTo>
                <a:lnTo>
                  <a:pt x="8264651" y="357860"/>
                </a:lnTo>
                <a:lnTo>
                  <a:pt x="8267377" y="405103"/>
                </a:lnTo>
                <a:lnTo>
                  <a:pt x="8264651" y="452347"/>
                </a:lnTo>
                <a:lnTo>
                  <a:pt x="8256678" y="497990"/>
                </a:lnTo>
                <a:lnTo>
                  <a:pt x="8243760" y="541728"/>
                </a:lnTo>
                <a:lnTo>
                  <a:pt x="8226201" y="583258"/>
                </a:lnTo>
                <a:lnTo>
                  <a:pt x="8204307" y="622275"/>
                </a:lnTo>
                <a:lnTo>
                  <a:pt x="8178380" y="658475"/>
                </a:lnTo>
                <a:lnTo>
                  <a:pt x="8148724" y="691555"/>
                </a:lnTo>
                <a:lnTo>
                  <a:pt x="8115644" y="721211"/>
                </a:lnTo>
                <a:lnTo>
                  <a:pt x="8079444" y="747138"/>
                </a:lnTo>
                <a:lnTo>
                  <a:pt x="8040427" y="769032"/>
                </a:lnTo>
                <a:lnTo>
                  <a:pt x="7998897" y="786590"/>
                </a:lnTo>
                <a:lnTo>
                  <a:pt x="7955159" y="799508"/>
                </a:lnTo>
                <a:lnTo>
                  <a:pt x="7909516" y="807482"/>
                </a:lnTo>
                <a:lnTo>
                  <a:pt x="7862272" y="810207"/>
                </a:lnTo>
                <a:close/>
              </a:path>
            </a:pathLst>
          </a:custGeom>
          <a:solidFill>
            <a:srgbClr val="5E7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189805" y="1723542"/>
            <a:ext cx="7815580" cy="741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700" spc="480"/>
              <a:t>CEL</a:t>
            </a:r>
            <a:r>
              <a:rPr dirty="0" sz="4700" spc="30"/>
              <a:t> </a:t>
            </a:r>
            <a:r>
              <a:rPr dirty="0" sz="4700" spc="610"/>
              <a:t>ZMIAN</a:t>
            </a:r>
            <a:r>
              <a:rPr dirty="0" sz="4700" spc="30"/>
              <a:t> </a:t>
            </a:r>
            <a:r>
              <a:rPr dirty="0" sz="4700" spc="1365"/>
              <a:t>W</a:t>
            </a:r>
            <a:r>
              <a:rPr dirty="0" sz="4700" spc="30"/>
              <a:t> </a:t>
            </a:r>
            <a:r>
              <a:rPr dirty="0" sz="4700" spc="430"/>
              <a:t>EDUKACJI</a:t>
            </a:r>
            <a:endParaRPr sz="4700"/>
          </a:p>
        </p:txBody>
      </p:sp>
      <p:grpSp>
        <p:nvGrpSpPr>
          <p:cNvPr id="5" name="object 5"/>
          <p:cNvGrpSpPr/>
          <p:nvPr/>
        </p:nvGrpSpPr>
        <p:grpSpPr>
          <a:xfrm>
            <a:off x="922958" y="7276700"/>
            <a:ext cx="3967479" cy="2077085"/>
            <a:chOff x="922958" y="7276700"/>
            <a:chExt cx="3967479" cy="2077085"/>
          </a:xfrm>
        </p:grpSpPr>
        <p:sp>
          <p:nvSpPr>
            <p:cNvPr id="6" name="object 6"/>
            <p:cNvSpPr/>
            <p:nvPr/>
          </p:nvSpPr>
          <p:spPr>
            <a:xfrm>
              <a:off x="922958" y="7276700"/>
              <a:ext cx="3967479" cy="2077085"/>
            </a:xfrm>
            <a:custGeom>
              <a:avLst/>
              <a:gdLst/>
              <a:ahLst/>
              <a:cxnLst/>
              <a:rect l="l" t="t" r="r" b="b"/>
              <a:pathLst>
                <a:path w="3967479" h="2077084">
                  <a:moveTo>
                    <a:pt x="3485093" y="2076848"/>
                  </a:moveTo>
                  <a:lnTo>
                    <a:pt x="485774" y="2076848"/>
                  </a:lnTo>
                  <a:lnTo>
                    <a:pt x="437762" y="2074471"/>
                  </a:lnTo>
                  <a:lnTo>
                    <a:pt x="390562" y="2067428"/>
                  </a:lnTo>
                  <a:lnTo>
                    <a:pt x="344494" y="2055851"/>
                  </a:lnTo>
                  <a:lnTo>
                    <a:pt x="299876" y="2039871"/>
                  </a:lnTo>
                  <a:lnTo>
                    <a:pt x="257028" y="2019621"/>
                  </a:lnTo>
                  <a:lnTo>
                    <a:pt x="216266" y="1995233"/>
                  </a:lnTo>
                  <a:lnTo>
                    <a:pt x="177911" y="1966838"/>
                  </a:lnTo>
                  <a:lnTo>
                    <a:pt x="142280" y="1934569"/>
                  </a:lnTo>
                  <a:lnTo>
                    <a:pt x="110010" y="1898938"/>
                  </a:lnTo>
                  <a:lnTo>
                    <a:pt x="81615" y="1860582"/>
                  </a:lnTo>
                  <a:lnTo>
                    <a:pt x="57227" y="1819821"/>
                  </a:lnTo>
                  <a:lnTo>
                    <a:pt x="36977" y="1776972"/>
                  </a:lnTo>
                  <a:lnTo>
                    <a:pt x="20997" y="1732354"/>
                  </a:lnTo>
                  <a:lnTo>
                    <a:pt x="9420" y="1686286"/>
                  </a:lnTo>
                  <a:lnTo>
                    <a:pt x="2377" y="1639086"/>
                  </a:lnTo>
                  <a:lnTo>
                    <a:pt x="0" y="159107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485093" y="0"/>
                  </a:lnTo>
                  <a:lnTo>
                    <a:pt x="3533106" y="2377"/>
                  </a:lnTo>
                  <a:lnTo>
                    <a:pt x="3580305" y="9420"/>
                  </a:lnTo>
                  <a:lnTo>
                    <a:pt x="3626373" y="20997"/>
                  </a:lnTo>
                  <a:lnTo>
                    <a:pt x="3670991" y="36977"/>
                  </a:lnTo>
                  <a:lnTo>
                    <a:pt x="3713839" y="57227"/>
                  </a:lnTo>
                  <a:lnTo>
                    <a:pt x="3754601" y="81616"/>
                  </a:lnTo>
                  <a:lnTo>
                    <a:pt x="3792956" y="110011"/>
                  </a:lnTo>
                  <a:lnTo>
                    <a:pt x="3828587" y="142280"/>
                  </a:lnTo>
                  <a:lnTo>
                    <a:pt x="3860857" y="177911"/>
                  </a:lnTo>
                  <a:lnTo>
                    <a:pt x="3889252" y="216266"/>
                  </a:lnTo>
                  <a:lnTo>
                    <a:pt x="3913640" y="257028"/>
                  </a:lnTo>
                  <a:lnTo>
                    <a:pt x="3933890" y="299877"/>
                  </a:lnTo>
                  <a:lnTo>
                    <a:pt x="3949870" y="344494"/>
                  </a:lnTo>
                  <a:lnTo>
                    <a:pt x="3961448" y="390562"/>
                  </a:lnTo>
                  <a:lnTo>
                    <a:pt x="3967106" y="428478"/>
                  </a:lnTo>
                  <a:lnTo>
                    <a:pt x="3967106" y="1648370"/>
                  </a:lnTo>
                  <a:lnTo>
                    <a:pt x="3961448" y="1686286"/>
                  </a:lnTo>
                  <a:lnTo>
                    <a:pt x="3949870" y="1732354"/>
                  </a:lnTo>
                  <a:lnTo>
                    <a:pt x="3933890" y="1776972"/>
                  </a:lnTo>
                  <a:lnTo>
                    <a:pt x="3913640" y="1819821"/>
                  </a:lnTo>
                  <a:lnTo>
                    <a:pt x="3889252" y="1860582"/>
                  </a:lnTo>
                  <a:lnTo>
                    <a:pt x="3860857" y="1898938"/>
                  </a:lnTo>
                  <a:lnTo>
                    <a:pt x="3828587" y="1934569"/>
                  </a:lnTo>
                  <a:lnTo>
                    <a:pt x="3792956" y="1966838"/>
                  </a:lnTo>
                  <a:lnTo>
                    <a:pt x="3754601" y="1995233"/>
                  </a:lnTo>
                  <a:lnTo>
                    <a:pt x="3713839" y="2019621"/>
                  </a:lnTo>
                  <a:lnTo>
                    <a:pt x="3670991" y="2039871"/>
                  </a:lnTo>
                  <a:lnTo>
                    <a:pt x="3626373" y="2055851"/>
                  </a:lnTo>
                  <a:lnTo>
                    <a:pt x="3580305" y="2067428"/>
                  </a:lnTo>
                  <a:lnTo>
                    <a:pt x="3533106" y="2074471"/>
                  </a:lnTo>
                  <a:lnTo>
                    <a:pt x="3485093" y="2076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63849" y="8654176"/>
              <a:ext cx="198120" cy="29209"/>
            </a:xfrm>
            <a:custGeom>
              <a:avLst/>
              <a:gdLst/>
              <a:ahLst/>
              <a:cxnLst/>
              <a:rect l="l" t="t" r="r" b="b"/>
              <a:pathLst>
                <a:path w="198119" h="29209">
                  <a:moveTo>
                    <a:pt x="197517" y="0"/>
                  </a:moveTo>
                  <a:lnTo>
                    <a:pt x="0" y="0"/>
                  </a:lnTo>
                  <a:lnTo>
                    <a:pt x="0" y="28599"/>
                  </a:lnTo>
                  <a:lnTo>
                    <a:pt x="197517" y="28599"/>
                  </a:lnTo>
                  <a:lnTo>
                    <a:pt x="1975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3849" y="8704876"/>
              <a:ext cx="196217" cy="896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63849" y="8613877"/>
              <a:ext cx="198120" cy="19685"/>
            </a:xfrm>
            <a:custGeom>
              <a:avLst/>
              <a:gdLst/>
              <a:ahLst/>
              <a:cxnLst/>
              <a:rect l="l" t="t" r="r" b="b"/>
              <a:pathLst>
                <a:path w="198119" h="19684">
                  <a:moveTo>
                    <a:pt x="197517" y="19499"/>
                  </a:moveTo>
                  <a:lnTo>
                    <a:pt x="0" y="19499"/>
                  </a:lnTo>
                  <a:lnTo>
                    <a:pt x="0" y="0"/>
                  </a:lnTo>
                  <a:lnTo>
                    <a:pt x="197517" y="0"/>
                  </a:lnTo>
                  <a:lnTo>
                    <a:pt x="197517" y="194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3728" y="8112305"/>
              <a:ext cx="155670" cy="816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4495" y="7859233"/>
              <a:ext cx="119549" cy="1332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35319" y="7744185"/>
              <a:ext cx="43180" cy="163830"/>
            </a:xfrm>
            <a:custGeom>
              <a:avLst/>
              <a:gdLst/>
              <a:ahLst/>
              <a:cxnLst/>
              <a:rect l="l" t="t" r="r" b="b"/>
              <a:pathLst>
                <a:path w="43180" h="163829">
                  <a:moveTo>
                    <a:pt x="22090" y="163798"/>
                  </a:moveTo>
                  <a:lnTo>
                    <a:pt x="0" y="20799"/>
                  </a:lnTo>
                  <a:lnTo>
                    <a:pt x="1604" y="12613"/>
                  </a:lnTo>
                  <a:lnTo>
                    <a:pt x="6009" y="6012"/>
                  </a:lnTo>
                  <a:lnTo>
                    <a:pt x="12608" y="1604"/>
                  </a:lnTo>
                  <a:lnTo>
                    <a:pt x="20791" y="0"/>
                  </a:lnTo>
                  <a:lnTo>
                    <a:pt x="28973" y="1604"/>
                  </a:lnTo>
                  <a:lnTo>
                    <a:pt x="35572" y="6012"/>
                  </a:lnTo>
                  <a:lnTo>
                    <a:pt x="39978" y="12613"/>
                  </a:lnTo>
                  <a:lnTo>
                    <a:pt x="41582" y="20799"/>
                  </a:lnTo>
                  <a:lnTo>
                    <a:pt x="42881" y="142998"/>
                  </a:lnTo>
                  <a:lnTo>
                    <a:pt x="41277" y="151184"/>
                  </a:lnTo>
                  <a:lnTo>
                    <a:pt x="36871" y="157786"/>
                  </a:lnTo>
                  <a:lnTo>
                    <a:pt x="30273" y="162193"/>
                  </a:lnTo>
                  <a:lnTo>
                    <a:pt x="22090" y="1637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0520" y="7858583"/>
              <a:ext cx="114514" cy="1377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82151" y="8119759"/>
              <a:ext cx="158959" cy="703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02826" y="7998982"/>
              <a:ext cx="528955" cy="589280"/>
            </a:xfrm>
            <a:custGeom>
              <a:avLst/>
              <a:gdLst/>
              <a:ahLst/>
              <a:cxnLst/>
              <a:rect l="l" t="t" r="r" b="b"/>
              <a:pathLst>
                <a:path w="528955" h="589279">
                  <a:moveTo>
                    <a:pt x="236391" y="588010"/>
                  </a:moveTo>
                  <a:lnTo>
                    <a:pt x="114242" y="588010"/>
                  </a:lnTo>
                  <a:lnTo>
                    <a:pt x="104395" y="571500"/>
                  </a:lnTo>
                  <a:lnTo>
                    <a:pt x="100760" y="552450"/>
                  </a:lnTo>
                  <a:lnTo>
                    <a:pt x="101159" y="538480"/>
                  </a:lnTo>
                  <a:lnTo>
                    <a:pt x="101268" y="534670"/>
                  </a:lnTo>
                  <a:lnTo>
                    <a:pt x="103847" y="516890"/>
                  </a:lnTo>
                  <a:lnTo>
                    <a:pt x="105146" y="511810"/>
                  </a:lnTo>
                  <a:lnTo>
                    <a:pt x="106445" y="508000"/>
                  </a:lnTo>
                  <a:lnTo>
                    <a:pt x="106445" y="502920"/>
                  </a:lnTo>
                  <a:lnTo>
                    <a:pt x="104902" y="486410"/>
                  </a:lnTo>
                  <a:lnTo>
                    <a:pt x="98974" y="473710"/>
                  </a:lnTo>
                  <a:lnTo>
                    <a:pt x="92558" y="466090"/>
                  </a:lnTo>
                  <a:lnTo>
                    <a:pt x="89553" y="463550"/>
                  </a:lnTo>
                  <a:lnTo>
                    <a:pt x="88253" y="462280"/>
                  </a:lnTo>
                  <a:lnTo>
                    <a:pt x="57607" y="429260"/>
                  </a:lnTo>
                  <a:lnTo>
                    <a:pt x="33011" y="392430"/>
                  </a:lnTo>
                  <a:lnTo>
                    <a:pt x="14901" y="351790"/>
                  </a:lnTo>
                  <a:lnTo>
                    <a:pt x="3716" y="308610"/>
                  </a:lnTo>
                  <a:lnTo>
                    <a:pt x="0" y="265430"/>
                  </a:lnTo>
                  <a:lnTo>
                    <a:pt x="123" y="261620"/>
                  </a:lnTo>
                  <a:lnTo>
                    <a:pt x="4190" y="217170"/>
                  </a:lnTo>
                  <a:lnTo>
                    <a:pt x="16575" y="172720"/>
                  </a:lnTo>
                  <a:lnTo>
                    <a:pt x="36275" y="130810"/>
                  </a:lnTo>
                  <a:lnTo>
                    <a:pt x="62521" y="93980"/>
                  </a:lnTo>
                  <a:lnTo>
                    <a:pt x="94542" y="62230"/>
                  </a:lnTo>
                  <a:lnTo>
                    <a:pt x="131568" y="35560"/>
                  </a:lnTo>
                  <a:lnTo>
                    <a:pt x="172830" y="16510"/>
                  </a:lnTo>
                  <a:lnTo>
                    <a:pt x="217557" y="3810"/>
                  </a:lnTo>
                  <a:lnTo>
                    <a:pt x="264979" y="0"/>
                  </a:lnTo>
                  <a:lnTo>
                    <a:pt x="312399" y="3810"/>
                  </a:lnTo>
                  <a:lnTo>
                    <a:pt x="357114" y="16510"/>
                  </a:lnTo>
                  <a:lnTo>
                    <a:pt x="398341" y="35560"/>
                  </a:lnTo>
                  <a:lnTo>
                    <a:pt x="435302" y="62230"/>
                  </a:lnTo>
                  <a:lnTo>
                    <a:pt x="467214" y="93980"/>
                  </a:lnTo>
                  <a:lnTo>
                    <a:pt x="469013" y="96520"/>
                  </a:lnTo>
                  <a:lnTo>
                    <a:pt x="305100" y="96520"/>
                  </a:lnTo>
                  <a:lnTo>
                    <a:pt x="291069" y="97790"/>
                  </a:lnTo>
                  <a:lnTo>
                    <a:pt x="282072" y="104140"/>
                  </a:lnTo>
                  <a:lnTo>
                    <a:pt x="219498" y="104140"/>
                  </a:lnTo>
                  <a:lnTo>
                    <a:pt x="210788" y="109220"/>
                  </a:lnTo>
                  <a:lnTo>
                    <a:pt x="202443" y="115570"/>
                  </a:lnTo>
                  <a:lnTo>
                    <a:pt x="194829" y="125730"/>
                  </a:lnTo>
                  <a:lnTo>
                    <a:pt x="188311" y="138430"/>
                  </a:lnTo>
                  <a:lnTo>
                    <a:pt x="187012" y="142240"/>
                  </a:lnTo>
                  <a:lnTo>
                    <a:pt x="183113" y="144780"/>
                  </a:lnTo>
                  <a:lnTo>
                    <a:pt x="179215" y="144780"/>
                  </a:lnTo>
                  <a:lnTo>
                    <a:pt x="173022" y="146050"/>
                  </a:lnTo>
                  <a:lnTo>
                    <a:pt x="159886" y="149860"/>
                  </a:lnTo>
                  <a:lnTo>
                    <a:pt x="145043" y="158750"/>
                  </a:lnTo>
                  <a:lnTo>
                    <a:pt x="133734" y="175260"/>
                  </a:lnTo>
                  <a:lnTo>
                    <a:pt x="130282" y="187960"/>
                  </a:lnTo>
                  <a:lnTo>
                    <a:pt x="130409" y="194310"/>
                  </a:lnTo>
                  <a:lnTo>
                    <a:pt x="130485" y="198120"/>
                  </a:lnTo>
                  <a:lnTo>
                    <a:pt x="132638" y="204470"/>
                  </a:lnTo>
                  <a:lnTo>
                    <a:pt x="135034" y="208280"/>
                  </a:lnTo>
                  <a:lnTo>
                    <a:pt x="164596" y="217170"/>
                  </a:lnTo>
                  <a:lnTo>
                    <a:pt x="182179" y="226060"/>
                  </a:lnTo>
                  <a:lnTo>
                    <a:pt x="183446" y="227330"/>
                  </a:lnTo>
                  <a:lnTo>
                    <a:pt x="132435" y="227330"/>
                  </a:lnTo>
                  <a:lnTo>
                    <a:pt x="124455" y="232410"/>
                  </a:lnTo>
                  <a:lnTo>
                    <a:pt x="114405" y="241300"/>
                  </a:lnTo>
                  <a:lnTo>
                    <a:pt x="105572" y="254000"/>
                  </a:lnTo>
                  <a:lnTo>
                    <a:pt x="101248" y="267970"/>
                  </a:lnTo>
                  <a:lnTo>
                    <a:pt x="101914" y="287020"/>
                  </a:lnTo>
                  <a:lnTo>
                    <a:pt x="101958" y="288290"/>
                  </a:lnTo>
                  <a:lnTo>
                    <a:pt x="106933" y="302260"/>
                  </a:lnTo>
                  <a:lnTo>
                    <a:pt x="114587" y="312420"/>
                  </a:lnTo>
                  <a:lnTo>
                    <a:pt x="123338" y="317500"/>
                  </a:lnTo>
                  <a:lnTo>
                    <a:pt x="127237" y="320040"/>
                  </a:lnTo>
                  <a:lnTo>
                    <a:pt x="129836" y="325120"/>
                  </a:lnTo>
                  <a:lnTo>
                    <a:pt x="127237" y="331470"/>
                  </a:lnTo>
                  <a:lnTo>
                    <a:pt x="125064" y="335280"/>
                  </a:lnTo>
                  <a:lnTo>
                    <a:pt x="122526" y="346710"/>
                  </a:lnTo>
                  <a:lnTo>
                    <a:pt x="122621" y="356870"/>
                  </a:lnTo>
                  <a:lnTo>
                    <a:pt x="122668" y="361950"/>
                  </a:lnTo>
                  <a:lnTo>
                    <a:pt x="128536" y="379730"/>
                  </a:lnTo>
                  <a:lnTo>
                    <a:pt x="135947" y="389890"/>
                  </a:lnTo>
                  <a:lnTo>
                    <a:pt x="143967" y="394970"/>
                  </a:lnTo>
                  <a:lnTo>
                    <a:pt x="151744" y="396240"/>
                  </a:lnTo>
                  <a:lnTo>
                    <a:pt x="158424" y="397510"/>
                  </a:lnTo>
                  <a:lnTo>
                    <a:pt x="183586" y="397510"/>
                  </a:lnTo>
                  <a:lnTo>
                    <a:pt x="177915" y="405130"/>
                  </a:lnTo>
                  <a:lnTo>
                    <a:pt x="177915" y="406400"/>
                  </a:lnTo>
                  <a:lnTo>
                    <a:pt x="202605" y="447040"/>
                  </a:lnTo>
                  <a:lnTo>
                    <a:pt x="218605" y="449580"/>
                  </a:lnTo>
                  <a:lnTo>
                    <a:pt x="254583" y="449580"/>
                  </a:lnTo>
                  <a:lnTo>
                    <a:pt x="251984" y="453390"/>
                  </a:lnTo>
                  <a:lnTo>
                    <a:pt x="253284" y="461010"/>
                  </a:lnTo>
                  <a:lnTo>
                    <a:pt x="258386" y="516890"/>
                  </a:lnTo>
                  <a:lnTo>
                    <a:pt x="258502" y="518160"/>
                  </a:lnTo>
                  <a:lnTo>
                    <a:pt x="252147" y="557530"/>
                  </a:lnTo>
                  <a:lnTo>
                    <a:pt x="242137" y="580390"/>
                  </a:lnTo>
                  <a:lnTo>
                    <a:pt x="236391" y="588010"/>
                  </a:lnTo>
                  <a:close/>
                </a:path>
                <a:path w="528955" h="589279">
                  <a:moveTo>
                    <a:pt x="345545" y="152400"/>
                  </a:moveTo>
                  <a:lnTo>
                    <a:pt x="341647" y="149860"/>
                  </a:lnTo>
                  <a:lnTo>
                    <a:pt x="337748" y="148590"/>
                  </a:lnTo>
                  <a:lnTo>
                    <a:pt x="335149" y="143510"/>
                  </a:lnTo>
                  <a:lnTo>
                    <a:pt x="336449" y="138430"/>
                  </a:lnTo>
                  <a:lnTo>
                    <a:pt x="337850" y="127000"/>
                  </a:lnTo>
                  <a:lnTo>
                    <a:pt x="335962" y="118110"/>
                  </a:lnTo>
                  <a:lnTo>
                    <a:pt x="330419" y="109220"/>
                  </a:lnTo>
                  <a:lnTo>
                    <a:pt x="320855" y="100330"/>
                  </a:lnTo>
                  <a:lnTo>
                    <a:pt x="315962" y="99060"/>
                  </a:lnTo>
                  <a:lnTo>
                    <a:pt x="305100" y="96520"/>
                  </a:lnTo>
                  <a:lnTo>
                    <a:pt x="469013" y="96520"/>
                  </a:lnTo>
                  <a:lnTo>
                    <a:pt x="493298" y="130810"/>
                  </a:lnTo>
                  <a:lnTo>
                    <a:pt x="498609" y="142240"/>
                  </a:lnTo>
                  <a:lnTo>
                    <a:pt x="362438" y="142240"/>
                  </a:lnTo>
                  <a:lnTo>
                    <a:pt x="357240" y="143510"/>
                  </a:lnTo>
                  <a:lnTo>
                    <a:pt x="352042" y="151130"/>
                  </a:lnTo>
                  <a:lnTo>
                    <a:pt x="345545" y="152400"/>
                  </a:lnTo>
                  <a:close/>
                </a:path>
                <a:path w="528955" h="589279">
                  <a:moveTo>
                    <a:pt x="276674" y="181610"/>
                  </a:moveTo>
                  <a:lnTo>
                    <a:pt x="255883" y="181610"/>
                  </a:lnTo>
                  <a:lnTo>
                    <a:pt x="255883" y="114300"/>
                  </a:lnTo>
                  <a:lnTo>
                    <a:pt x="249467" y="109220"/>
                  </a:lnTo>
                  <a:lnTo>
                    <a:pt x="240614" y="105410"/>
                  </a:lnTo>
                  <a:lnTo>
                    <a:pt x="230300" y="104140"/>
                  </a:lnTo>
                  <a:lnTo>
                    <a:pt x="282072" y="104140"/>
                  </a:lnTo>
                  <a:lnTo>
                    <a:pt x="276674" y="107950"/>
                  </a:lnTo>
                  <a:lnTo>
                    <a:pt x="276674" y="181610"/>
                  </a:lnTo>
                  <a:close/>
                </a:path>
                <a:path w="528955" h="589279">
                  <a:moveTo>
                    <a:pt x="522093" y="207010"/>
                  </a:moveTo>
                  <a:lnTo>
                    <a:pt x="400122" y="207010"/>
                  </a:lnTo>
                  <a:lnTo>
                    <a:pt x="400244" y="205740"/>
                  </a:lnTo>
                  <a:lnTo>
                    <a:pt x="400366" y="204470"/>
                  </a:lnTo>
                  <a:lnTo>
                    <a:pt x="400488" y="203200"/>
                  </a:lnTo>
                  <a:lnTo>
                    <a:pt x="400609" y="201930"/>
                  </a:lnTo>
                  <a:lnTo>
                    <a:pt x="400731" y="200660"/>
                  </a:lnTo>
                  <a:lnTo>
                    <a:pt x="400853" y="199390"/>
                  </a:lnTo>
                  <a:lnTo>
                    <a:pt x="400944" y="195580"/>
                  </a:lnTo>
                  <a:lnTo>
                    <a:pt x="401062" y="187960"/>
                  </a:lnTo>
                  <a:lnTo>
                    <a:pt x="400888" y="181610"/>
                  </a:lnTo>
                  <a:lnTo>
                    <a:pt x="377097" y="146050"/>
                  </a:lnTo>
                  <a:lnTo>
                    <a:pt x="366336" y="142240"/>
                  </a:lnTo>
                  <a:lnTo>
                    <a:pt x="498609" y="142240"/>
                  </a:lnTo>
                  <a:lnTo>
                    <a:pt x="512772" y="172720"/>
                  </a:lnTo>
                  <a:lnTo>
                    <a:pt x="522093" y="207010"/>
                  </a:lnTo>
                  <a:close/>
                </a:path>
                <a:path w="528955" h="589279">
                  <a:moveTo>
                    <a:pt x="249385" y="203200"/>
                  </a:moveTo>
                  <a:lnTo>
                    <a:pt x="241589" y="203200"/>
                  </a:lnTo>
                  <a:lnTo>
                    <a:pt x="223620" y="199390"/>
                  </a:lnTo>
                  <a:lnTo>
                    <a:pt x="208940" y="191770"/>
                  </a:lnTo>
                  <a:lnTo>
                    <a:pt x="197915" y="180340"/>
                  </a:lnTo>
                  <a:lnTo>
                    <a:pt x="190910" y="170180"/>
                  </a:lnTo>
                  <a:lnTo>
                    <a:pt x="188311" y="163830"/>
                  </a:lnTo>
                  <a:lnTo>
                    <a:pt x="189611" y="157480"/>
                  </a:lnTo>
                  <a:lnTo>
                    <a:pt x="200006" y="152400"/>
                  </a:lnTo>
                  <a:lnTo>
                    <a:pt x="206503" y="153670"/>
                  </a:lnTo>
                  <a:lnTo>
                    <a:pt x="209102" y="158750"/>
                  </a:lnTo>
                  <a:lnTo>
                    <a:pt x="212473" y="163830"/>
                  </a:lnTo>
                  <a:lnTo>
                    <a:pt x="220473" y="172720"/>
                  </a:lnTo>
                  <a:lnTo>
                    <a:pt x="232858" y="180340"/>
                  </a:lnTo>
                  <a:lnTo>
                    <a:pt x="249385" y="181610"/>
                  </a:lnTo>
                  <a:lnTo>
                    <a:pt x="276674" y="181610"/>
                  </a:lnTo>
                  <a:lnTo>
                    <a:pt x="276674" y="201930"/>
                  </a:lnTo>
                  <a:lnTo>
                    <a:pt x="254583" y="201930"/>
                  </a:lnTo>
                  <a:lnTo>
                    <a:pt x="249385" y="203200"/>
                  </a:lnTo>
                  <a:close/>
                </a:path>
                <a:path w="528955" h="589279">
                  <a:moveTo>
                    <a:pt x="255883" y="181610"/>
                  </a:moveTo>
                  <a:lnTo>
                    <a:pt x="249385" y="181610"/>
                  </a:lnTo>
                  <a:lnTo>
                    <a:pt x="251984" y="180340"/>
                  </a:lnTo>
                  <a:lnTo>
                    <a:pt x="254583" y="180340"/>
                  </a:lnTo>
                  <a:lnTo>
                    <a:pt x="255883" y="181610"/>
                  </a:lnTo>
                  <a:close/>
                </a:path>
                <a:path w="528955" h="589279">
                  <a:moveTo>
                    <a:pt x="375433" y="257810"/>
                  </a:moveTo>
                  <a:lnTo>
                    <a:pt x="363738" y="257810"/>
                  </a:lnTo>
                  <a:lnTo>
                    <a:pt x="358540" y="254000"/>
                  </a:lnTo>
                  <a:lnTo>
                    <a:pt x="358540" y="248920"/>
                  </a:lnTo>
                  <a:lnTo>
                    <a:pt x="355941" y="238760"/>
                  </a:lnTo>
                  <a:lnTo>
                    <a:pt x="322155" y="213360"/>
                  </a:lnTo>
                  <a:lnTo>
                    <a:pt x="319556" y="207010"/>
                  </a:lnTo>
                  <a:lnTo>
                    <a:pt x="322155" y="196850"/>
                  </a:lnTo>
                  <a:lnTo>
                    <a:pt x="328652" y="194310"/>
                  </a:lnTo>
                  <a:lnTo>
                    <a:pt x="333850" y="195580"/>
                  </a:lnTo>
                  <a:lnTo>
                    <a:pt x="337017" y="196850"/>
                  </a:lnTo>
                  <a:lnTo>
                    <a:pt x="343596" y="200660"/>
                  </a:lnTo>
                  <a:lnTo>
                    <a:pt x="352124" y="205740"/>
                  </a:lnTo>
                  <a:lnTo>
                    <a:pt x="361139" y="212090"/>
                  </a:lnTo>
                  <a:lnTo>
                    <a:pt x="523474" y="212090"/>
                  </a:lnTo>
                  <a:lnTo>
                    <a:pt x="524855" y="217170"/>
                  </a:lnTo>
                  <a:lnTo>
                    <a:pt x="525473" y="224790"/>
                  </a:lnTo>
                  <a:lnTo>
                    <a:pt x="525576" y="226060"/>
                  </a:lnTo>
                  <a:lnTo>
                    <a:pt x="380752" y="226060"/>
                  </a:lnTo>
                  <a:lnTo>
                    <a:pt x="374133" y="228600"/>
                  </a:lnTo>
                  <a:lnTo>
                    <a:pt x="379331" y="241300"/>
                  </a:lnTo>
                  <a:lnTo>
                    <a:pt x="379331" y="247650"/>
                  </a:lnTo>
                  <a:lnTo>
                    <a:pt x="380630" y="252730"/>
                  </a:lnTo>
                  <a:lnTo>
                    <a:pt x="375433" y="257810"/>
                  </a:lnTo>
                  <a:close/>
                </a:path>
                <a:path w="528955" h="589279">
                  <a:moveTo>
                    <a:pt x="254583" y="449580"/>
                  </a:moveTo>
                  <a:lnTo>
                    <a:pt x="218605" y="449580"/>
                  </a:lnTo>
                  <a:lnTo>
                    <a:pt x="234117" y="445770"/>
                  </a:lnTo>
                  <a:lnTo>
                    <a:pt x="247193" y="438150"/>
                  </a:lnTo>
                  <a:lnTo>
                    <a:pt x="255883" y="431800"/>
                  </a:lnTo>
                  <a:lnTo>
                    <a:pt x="255883" y="201930"/>
                  </a:lnTo>
                  <a:lnTo>
                    <a:pt x="276674" y="201930"/>
                  </a:lnTo>
                  <a:lnTo>
                    <a:pt x="276674" y="255270"/>
                  </a:lnTo>
                  <a:lnTo>
                    <a:pt x="277973" y="255270"/>
                  </a:lnTo>
                  <a:lnTo>
                    <a:pt x="279273" y="256540"/>
                  </a:lnTo>
                  <a:lnTo>
                    <a:pt x="280572" y="260350"/>
                  </a:lnTo>
                  <a:lnTo>
                    <a:pt x="281872" y="262890"/>
                  </a:lnTo>
                  <a:lnTo>
                    <a:pt x="285567" y="270510"/>
                  </a:lnTo>
                  <a:lnTo>
                    <a:pt x="290968" y="280670"/>
                  </a:lnTo>
                  <a:lnTo>
                    <a:pt x="298318" y="290830"/>
                  </a:lnTo>
                  <a:lnTo>
                    <a:pt x="303089" y="294640"/>
                  </a:lnTo>
                  <a:lnTo>
                    <a:pt x="277973" y="294640"/>
                  </a:lnTo>
                  <a:lnTo>
                    <a:pt x="277973" y="430530"/>
                  </a:lnTo>
                  <a:lnTo>
                    <a:pt x="285831" y="435610"/>
                  </a:lnTo>
                  <a:lnTo>
                    <a:pt x="296978" y="441960"/>
                  </a:lnTo>
                  <a:lnTo>
                    <a:pt x="272776" y="441960"/>
                  </a:lnTo>
                  <a:lnTo>
                    <a:pt x="264979" y="443230"/>
                  </a:lnTo>
                  <a:lnTo>
                    <a:pt x="257182" y="445770"/>
                  </a:lnTo>
                  <a:lnTo>
                    <a:pt x="254583" y="449580"/>
                  </a:lnTo>
                  <a:close/>
                </a:path>
                <a:path w="528955" h="589279">
                  <a:moveTo>
                    <a:pt x="523474" y="212090"/>
                  </a:moveTo>
                  <a:lnTo>
                    <a:pt x="361139" y="212090"/>
                  </a:lnTo>
                  <a:lnTo>
                    <a:pt x="370519" y="208280"/>
                  </a:lnTo>
                  <a:lnTo>
                    <a:pt x="380630" y="205740"/>
                  </a:lnTo>
                  <a:lnTo>
                    <a:pt x="390742" y="205740"/>
                  </a:lnTo>
                  <a:lnTo>
                    <a:pt x="400122" y="207010"/>
                  </a:lnTo>
                  <a:lnTo>
                    <a:pt x="522093" y="207010"/>
                  </a:lnTo>
                  <a:lnTo>
                    <a:pt x="523474" y="212090"/>
                  </a:lnTo>
                  <a:close/>
                </a:path>
                <a:path w="528955" h="589279">
                  <a:moveTo>
                    <a:pt x="494541" y="393700"/>
                  </a:moveTo>
                  <a:lnTo>
                    <a:pt x="378031" y="393700"/>
                  </a:lnTo>
                  <a:lnTo>
                    <a:pt x="384793" y="391160"/>
                  </a:lnTo>
                  <a:lnTo>
                    <a:pt x="391188" y="388620"/>
                  </a:lnTo>
                  <a:lnTo>
                    <a:pt x="408795" y="356870"/>
                  </a:lnTo>
                  <a:lnTo>
                    <a:pt x="408914" y="355600"/>
                  </a:lnTo>
                  <a:lnTo>
                    <a:pt x="407919" y="346710"/>
                  </a:lnTo>
                  <a:lnTo>
                    <a:pt x="406619" y="344170"/>
                  </a:lnTo>
                  <a:lnTo>
                    <a:pt x="401422" y="336550"/>
                  </a:lnTo>
                  <a:lnTo>
                    <a:pt x="398823" y="331470"/>
                  </a:lnTo>
                  <a:lnTo>
                    <a:pt x="394924" y="325120"/>
                  </a:lnTo>
                  <a:lnTo>
                    <a:pt x="394924" y="316230"/>
                  </a:lnTo>
                  <a:lnTo>
                    <a:pt x="397523" y="312420"/>
                  </a:lnTo>
                  <a:lnTo>
                    <a:pt x="402721" y="311150"/>
                  </a:lnTo>
                  <a:lnTo>
                    <a:pt x="410599" y="308610"/>
                  </a:lnTo>
                  <a:lnTo>
                    <a:pt x="435555" y="275590"/>
                  </a:lnTo>
                  <a:lnTo>
                    <a:pt x="435625" y="274320"/>
                  </a:lnTo>
                  <a:lnTo>
                    <a:pt x="435695" y="273050"/>
                  </a:lnTo>
                  <a:lnTo>
                    <a:pt x="433258" y="265430"/>
                  </a:lnTo>
                  <a:lnTo>
                    <a:pt x="427898" y="256540"/>
                  </a:lnTo>
                  <a:lnTo>
                    <a:pt x="419614" y="246380"/>
                  </a:lnTo>
                  <a:lnTo>
                    <a:pt x="416751" y="243840"/>
                  </a:lnTo>
                  <a:lnTo>
                    <a:pt x="411330" y="238760"/>
                  </a:lnTo>
                  <a:lnTo>
                    <a:pt x="405178" y="232410"/>
                  </a:lnTo>
                  <a:lnTo>
                    <a:pt x="400122" y="228600"/>
                  </a:lnTo>
                  <a:lnTo>
                    <a:pt x="394965" y="226060"/>
                  </a:lnTo>
                  <a:lnTo>
                    <a:pt x="525576" y="226060"/>
                  </a:lnTo>
                  <a:lnTo>
                    <a:pt x="527224" y="246380"/>
                  </a:lnTo>
                  <a:lnTo>
                    <a:pt x="527327" y="247650"/>
                  </a:lnTo>
                  <a:lnTo>
                    <a:pt x="527430" y="248920"/>
                  </a:lnTo>
                  <a:lnTo>
                    <a:pt x="527533" y="250190"/>
                  </a:lnTo>
                  <a:lnTo>
                    <a:pt x="527636" y="251460"/>
                  </a:lnTo>
                  <a:lnTo>
                    <a:pt x="527738" y="252730"/>
                  </a:lnTo>
                  <a:lnTo>
                    <a:pt x="527841" y="254000"/>
                  </a:lnTo>
                  <a:lnTo>
                    <a:pt x="527944" y="255270"/>
                  </a:lnTo>
                  <a:lnTo>
                    <a:pt x="528047" y="256540"/>
                  </a:lnTo>
                  <a:lnTo>
                    <a:pt x="528150" y="257810"/>
                  </a:lnTo>
                  <a:lnTo>
                    <a:pt x="528253" y="259080"/>
                  </a:lnTo>
                  <a:lnTo>
                    <a:pt x="528356" y="260350"/>
                  </a:lnTo>
                  <a:lnTo>
                    <a:pt x="528459" y="261620"/>
                  </a:lnTo>
                  <a:lnTo>
                    <a:pt x="528562" y="262890"/>
                  </a:lnTo>
                  <a:lnTo>
                    <a:pt x="528665" y="264160"/>
                  </a:lnTo>
                  <a:lnTo>
                    <a:pt x="528768" y="265430"/>
                  </a:lnTo>
                  <a:lnTo>
                    <a:pt x="524946" y="304800"/>
                  </a:lnTo>
                  <a:lnTo>
                    <a:pt x="524822" y="306070"/>
                  </a:lnTo>
                  <a:lnTo>
                    <a:pt x="524699" y="307340"/>
                  </a:lnTo>
                  <a:lnTo>
                    <a:pt x="524576" y="308610"/>
                  </a:lnTo>
                  <a:lnTo>
                    <a:pt x="524452" y="309880"/>
                  </a:lnTo>
                  <a:lnTo>
                    <a:pt x="524329" y="311150"/>
                  </a:lnTo>
                  <a:lnTo>
                    <a:pt x="524206" y="312420"/>
                  </a:lnTo>
                  <a:lnTo>
                    <a:pt x="524082" y="313690"/>
                  </a:lnTo>
                  <a:lnTo>
                    <a:pt x="523959" y="314960"/>
                  </a:lnTo>
                  <a:lnTo>
                    <a:pt x="523836" y="316230"/>
                  </a:lnTo>
                  <a:lnTo>
                    <a:pt x="523712" y="317500"/>
                  </a:lnTo>
                  <a:lnTo>
                    <a:pt x="508789" y="367030"/>
                  </a:lnTo>
                  <a:lnTo>
                    <a:pt x="494541" y="393700"/>
                  </a:lnTo>
                  <a:close/>
                </a:path>
                <a:path w="528955" h="589279">
                  <a:moveTo>
                    <a:pt x="171418" y="283210"/>
                  </a:moveTo>
                  <a:lnTo>
                    <a:pt x="164921" y="283210"/>
                  </a:lnTo>
                  <a:lnTo>
                    <a:pt x="163622" y="281940"/>
                  </a:lnTo>
                  <a:lnTo>
                    <a:pt x="158424" y="280670"/>
                  </a:lnTo>
                  <a:lnTo>
                    <a:pt x="155825" y="273050"/>
                  </a:lnTo>
                  <a:lnTo>
                    <a:pt x="158424" y="267970"/>
                  </a:lnTo>
                  <a:lnTo>
                    <a:pt x="161632" y="262890"/>
                  </a:lnTo>
                  <a:lnTo>
                    <a:pt x="165571" y="256540"/>
                  </a:lnTo>
                  <a:lnTo>
                    <a:pt x="170484" y="251460"/>
                  </a:lnTo>
                  <a:lnTo>
                    <a:pt x="176616" y="246380"/>
                  </a:lnTo>
                  <a:lnTo>
                    <a:pt x="166972" y="238760"/>
                  </a:lnTo>
                  <a:lnTo>
                    <a:pt x="155013" y="232410"/>
                  </a:lnTo>
                  <a:lnTo>
                    <a:pt x="142810" y="228600"/>
                  </a:lnTo>
                  <a:lnTo>
                    <a:pt x="132435" y="227330"/>
                  </a:lnTo>
                  <a:lnTo>
                    <a:pt x="183446" y="227330"/>
                  </a:lnTo>
                  <a:lnTo>
                    <a:pt x="196108" y="240030"/>
                  </a:lnTo>
                  <a:lnTo>
                    <a:pt x="214733" y="240030"/>
                  </a:lnTo>
                  <a:lnTo>
                    <a:pt x="220798" y="242570"/>
                  </a:lnTo>
                  <a:lnTo>
                    <a:pt x="225995" y="243840"/>
                  </a:lnTo>
                  <a:lnTo>
                    <a:pt x="228594" y="250190"/>
                  </a:lnTo>
                  <a:lnTo>
                    <a:pt x="225995" y="255270"/>
                  </a:lnTo>
                  <a:lnTo>
                    <a:pt x="225021" y="259080"/>
                  </a:lnTo>
                  <a:lnTo>
                    <a:pt x="197631" y="259080"/>
                  </a:lnTo>
                  <a:lnTo>
                    <a:pt x="186524" y="264160"/>
                  </a:lnTo>
                  <a:lnTo>
                    <a:pt x="179560" y="273050"/>
                  </a:lnTo>
                  <a:lnTo>
                    <a:pt x="176616" y="278130"/>
                  </a:lnTo>
                  <a:lnTo>
                    <a:pt x="175317" y="280670"/>
                  </a:lnTo>
                  <a:lnTo>
                    <a:pt x="171418" y="283210"/>
                  </a:lnTo>
                  <a:close/>
                </a:path>
                <a:path w="528955" h="589279">
                  <a:moveTo>
                    <a:pt x="214733" y="240030"/>
                  </a:moveTo>
                  <a:lnTo>
                    <a:pt x="196108" y="240030"/>
                  </a:lnTo>
                  <a:lnTo>
                    <a:pt x="203905" y="238760"/>
                  </a:lnTo>
                  <a:lnTo>
                    <a:pt x="211701" y="238760"/>
                  </a:lnTo>
                  <a:lnTo>
                    <a:pt x="214733" y="240030"/>
                  </a:lnTo>
                  <a:close/>
                </a:path>
                <a:path w="528955" h="589279">
                  <a:moveTo>
                    <a:pt x="329640" y="298450"/>
                  </a:moveTo>
                  <a:lnTo>
                    <a:pt x="307861" y="298450"/>
                  </a:lnTo>
                  <a:lnTo>
                    <a:pt x="305587" y="287020"/>
                  </a:lnTo>
                  <a:lnTo>
                    <a:pt x="305489" y="283210"/>
                  </a:lnTo>
                  <a:lnTo>
                    <a:pt x="305457" y="281940"/>
                  </a:lnTo>
                  <a:lnTo>
                    <a:pt x="305359" y="278130"/>
                  </a:lnTo>
                  <a:lnTo>
                    <a:pt x="323454" y="242570"/>
                  </a:lnTo>
                  <a:lnTo>
                    <a:pt x="333850" y="250190"/>
                  </a:lnTo>
                  <a:lnTo>
                    <a:pt x="335149" y="255270"/>
                  </a:lnTo>
                  <a:lnTo>
                    <a:pt x="331251" y="260350"/>
                  </a:lnTo>
                  <a:lnTo>
                    <a:pt x="326520" y="275590"/>
                  </a:lnTo>
                  <a:lnTo>
                    <a:pt x="327515" y="290830"/>
                  </a:lnTo>
                  <a:lnTo>
                    <a:pt x="329640" y="298450"/>
                  </a:lnTo>
                  <a:close/>
                </a:path>
                <a:path w="528955" h="589279">
                  <a:moveTo>
                    <a:pt x="218199" y="262890"/>
                  </a:moveTo>
                  <a:lnTo>
                    <a:pt x="213001" y="260350"/>
                  </a:lnTo>
                  <a:lnTo>
                    <a:pt x="197631" y="259080"/>
                  </a:lnTo>
                  <a:lnTo>
                    <a:pt x="225021" y="259080"/>
                  </a:lnTo>
                  <a:lnTo>
                    <a:pt x="224696" y="260350"/>
                  </a:lnTo>
                  <a:lnTo>
                    <a:pt x="218199" y="262890"/>
                  </a:lnTo>
                  <a:close/>
                </a:path>
                <a:path w="528955" h="589279">
                  <a:moveTo>
                    <a:pt x="328652" y="321310"/>
                  </a:moveTo>
                  <a:lnTo>
                    <a:pt x="322155" y="321310"/>
                  </a:lnTo>
                  <a:lnTo>
                    <a:pt x="309952" y="320040"/>
                  </a:lnTo>
                  <a:lnTo>
                    <a:pt x="298602" y="314960"/>
                  </a:lnTo>
                  <a:lnTo>
                    <a:pt x="287983" y="306070"/>
                  </a:lnTo>
                  <a:lnTo>
                    <a:pt x="277973" y="294640"/>
                  </a:lnTo>
                  <a:lnTo>
                    <a:pt x="303089" y="294640"/>
                  </a:lnTo>
                  <a:lnTo>
                    <a:pt x="307861" y="298450"/>
                  </a:lnTo>
                  <a:lnTo>
                    <a:pt x="329640" y="298450"/>
                  </a:lnTo>
                  <a:lnTo>
                    <a:pt x="330703" y="302260"/>
                  </a:lnTo>
                  <a:lnTo>
                    <a:pt x="332550" y="307340"/>
                  </a:lnTo>
                  <a:lnTo>
                    <a:pt x="335149" y="309880"/>
                  </a:lnTo>
                  <a:lnTo>
                    <a:pt x="333850" y="313690"/>
                  </a:lnTo>
                  <a:lnTo>
                    <a:pt x="331251" y="318770"/>
                  </a:lnTo>
                  <a:lnTo>
                    <a:pt x="328652" y="321310"/>
                  </a:lnTo>
                  <a:close/>
                </a:path>
                <a:path w="528955" h="589279">
                  <a:moveTo>
                    <a:pt x="183586" y="397510"/>
                  </a:moveTo>
                  <a:lnTo>
                    <a:pt x="158424" y="397510"/>
                  </a:lnTo>
                  <a:lnTo>
                    <a:pt x="158424" y="396240"/>
                  </a:lnTo>
                  <a:lnTo>
                    <a:pt x="159723" y="396240"/>
                  </a:lnTo>
                  <a:lnTo>
                    <a:pt x="159723" y="394970"/>
                  </a:lnTo>
                  <a:lnTo>
                    <a:pt x="190910" y="354330"/>
                  </a:lnTo>
                  <a:lnTo>
                    <a:pt x="189672" y="344170"/>
                  </a:lnTo>
                  <a:lnTo>
                    <a:pt x="187824" y="335280"/>
                  </a:lnTo>
                  <a:lnTo>
                    <a:pt x="185245" y="326390"/>
                  </a:lnTo>
                  <a:lnTo>
                    <a:pt x="181814" y="321310"/>
                  </a:lnTo>
                  <a:lnTo>
                    <a:pt x="176616" y="317500"/>
                  </a:lnTo>
                  <a:lnTo>
                    <a:pt x="175317" y="312420"/>
                  </a:lnTo>
                  <a:lnTo>
                    <a:pt x="183113" y="302260"/>
                  </a:lnTo>
                  <a:lnTo>
                    <a:pt x="189611" y="300990"/>
                  </a:lnTo>
                  <a:lnTo>
                    <a:pt x="193509" y="304800"/>
                  </a:lnTo>
                  <a:lnTo>
                    <a:pt x="199600" y="311150"/>
                  </a:lnTo>
                  <a:lnTo>
                    <a:pt x="204229" y="320040"/>
                  </a:lnTo>
                  <a:lnTo>
                    <a:pt x="207397" y="330200"/>
                  </a:lnTo>
                  <a:lnTo>
                    <a:pt x="209102" y="340360"/>
                  </a:lnTo>
                  <a:lnTo>
                    <a:pt x="224209" y="340360"/>
                  </a:lnTo>
                  <a:lnTo>
                    <a:pt x="230848" y="342900"/>
                  </a:lnTo>
                  <a:lnTo>
                    <a:pt x="236391" y="345440"/>
                  </a:lnTo>
                  <a:lnTo>
                    <a:pt x="241589" y="347980"/>
                  </a:lnTo>
                  <a:lnTo>
                    <a:pt x="242888" y="354330"/>
                  </a:lnTo>
                  <a:lnTo>
                    <a:pt x="241589" y="356870"/>
                  </a:lnTo>
                  <a:lnTo>
                    <a:pt x="214300" y="356870"/>
                  </a:lnTo>
                  <a:lnTo>
                    <a:pt x="209102" y="363220"/>
                  </a:lnTo>
                  <a:lnTo>
                    <a:pt x="183586" y="397510"/>
                  </a:lnTo>
                  <a:close/>
                </a:path>
                <a:path w="528955" h="589279">
                  <a:moveTo>
                    <a:pt x="361138" y="364490"/>
                  </a:moveTo>
                  <a:lnTo>
                    <a:pt x="310460" y="364490"/>
                  </a:lnTo>
                  <a:lnTo>
                    <a:pt x="315658" y="363220"/>
                  </a:lnTo>
                  <a:lnTo>
                    <a:pt x="321241" y="360680"/>
                  </a:lnTo>
                  <a:lnTo>
                    <a:pt x="328165" y="354330"/>
                  </a:lnTo>
                  <a:lnTo>
                    <a:pt x="336307" y="342900"/>
                  </a:lnTo>
                  <a:lnTo>
                    <a:pt x="345545" y="325120"/>
                  </a:lnTo>
                  <a:lnTo>
                    <a:pt x="346844" y="320040"/>
                  </a:lnTo>
                  <a:lnTo>
                    <a:pt x="353342" y="317500"/>
                  </a:lnTo>
                  <a:lnTo>
                    <a:pt x="358540" y="320040"/>
                  </a:lnTo>
                  <a:lnTo>
                    <a:pt x="363737" y="321310"/>
                  </a:lnTo>
                  <a:lnTo>
                    <a:pt x="366336" y="327660"/>
                  </a:lnTo>
                  <a:lnTo>
                    <a:pt x="363737" y="334010"/>
                  </a:lnTo>
                  <a:lnTo>
                    <a:pt x="359839" y="342900"/>
                  </a:lnTo>
                  <a:lnTo>
                    <a:pt x="352042" y="355600"/>
                  </a:lnTo>
                  <a:lnTo>
                    <a:pt x="361138" y="364490"/>
                  </a:lnTo>
                  <a:close/>
                </a:path>
                <a:path w="528955" h="589279">
                  <a:moveTo>
                    <a:pt x="224209" y="340360"/>
                  </a:moveTo>
                  <a:lnTo>
                    <a:pt x="209102" y="340360"/>
                  </a:lnTo>
                  <a:lnTo>
                    <a:pt x="216838" y="339090"/>
                  </a:lnTo>
                  <a:lnTo>
                    <a:pt x="224209" y="340360"/>
                  </a:lnTo>
                  <a:close/>
                </a:path>
                <a:path w="528955" h="589279">
                  <a:moveTo>
                    <a:pt x="231193" y="365760"/>
                  </a:moveTo>
                  <a:lnTo>
                    <a:pt x="225995" y="363220"/>
                  </a:lnTo>
                  <a:lnTo>
                    <a:pt x="214300" y="356870"/>
                  </a:lnTo>
                  <a:lnTo>
                    <a:pt x="241589" y="356870"/>
                  </a:lnTo>
                  <a:lnTo>
                    <a:pt x="237690" y="364490"/>
                  </a:lnTo>
                  <a:lnTo>
                    <a:pt x="231193" y="365760"/>
                  </a:lnTo>
                  <a:close/>
                </a:path>
                <a:path w="528955" h="589279">
                  <a:moveTo>
                    <a:pt x="316957" y="386080"/>
                  </a:moveTo>
                  <a:lnTo>
                    <a:pt x="302663" y="386080"/>
                  </a:lnTo>
                  <a:lnTo>
                    <a:pt x="297465" y="381000"/>
                  </a:lnTo>
                  <a:lnTo>
                    <a:pt x="296166" y="381000"/>
                  </a:lnTo>
                  <a:lnTo>
                    <a:pt x="290968" y="378460"/>
                  </a:lnTo>
                  <a:lnTo>
                    <a:pt x="289669" y="372110"/>
                  </a:lnTo>
                  <a:lnTo>
                    <a:pt x="292267" y="367030"/>
                  </a:lnTo>
                  <a:lnTo>
                    <a:pt x="296166" y="361950"/>
                  </a:lnTo>
                  <a:lnTo>
                    <a:pt x="301364" y="360680"/>
                  </a:lnTo>
                  <a:lnTo>
                    <a:pt x="306561" y="363220"/>
                  </a:lnTo>
                  <a:lnTo>
                    <a:pt x="307861" y="363220"/>
                  </a:lnTo>
                  <a:lnTo>
                    <a:pt x="310460" y="364490"/>
                  </a:lnTo>
                  <a:lnTo>
                    <a:pt x="361138" y="364490"/>
                  </a:lnTo>
                  <a:lnTo>
                    <a:pt x="366429" y="372110"/>
                  </a:lnTo>
                  <a:lnTo>
                    <a:pt x="339048" y="372110"/>
                  </a:lnTo>
                  <a:lnTo>
                    <a:pt x="332550" y="377190"/>
                  </a:lnTo>
                  <a:lnTo>
                    <a:pt x="327353" y="381000"/>
                  </a:lnTo>
                  <a:lnTo>
                    <a:pt x="320855" y="383540"/>
                  </a:lnTo>
                  <a:lnTo>
                    <a:pt x="316957" y="386080"/>
                  </a:lnTo>
                  <a:close/>
                </a:path>
                <a:path w="528955" h="589279">
                  <a:moveTo>
                    <a:pt x="458143" y="444500"/>
                  </a:moveTo>
                  <a:lnTo>
                    <a:pt x="310318" y="444500"/>
                  </a:lnTo>
                  <a:lnTo>
                    <a:pt x="324754" y="441960"/>
                  </a:lnTo>
                  <a:lnTo>
                    <a:pt x="332774" y="436880"/>
                  </a:lnTo>
                  <a:lnTo>
                    <a:pt x="338236" y="431800"/>
                  </a:lnTo>
                  <a:lnTo>
                    <a:pt x="342479" y="424180"/>
                  </a:lnTo>
                  <a:lnTo>
                    <a:pt x="346844" y="416560"/>
                  </a:lnTo>
                  <a:lnTo>
                    <a:pt x="349443" y="412750"/>
                  </a:lnTo>
                  <a:lnTo>
                    <a:pt x="350743" y="408940"/>
                  </a:lnTo>
                  <a:lnTo>
                    <a:pt x="353342" y="405130"/>
                  </a:lnTo>
                  <a:lnTo>
                    <a:pt x="353301" y="397510"/>
                  </a:lnTo>
                  <a:lnTo>
                    <a:pt x="352042" y="389890"/>
                  </a:lnTo>
                  <a:lnTo>
                    <a:pt x="347860" y="381000"/>
                  </a:lnTo>
                  <a:lnTo>
                    <a:pt x="339048" y="372110"/>
                  </a:lnTo>
                  <a:lnTo>
                    <a:pt x="366429" y="372110"/>
                  </a:lnTo>
                  <a:lnTo>
                    <a:pt x="367311" y="373380"/>
                  </a:lnTo>
                  <a:lnTo>
                    <a:pt x="371047" y="383540"/>
                  </a:lnTo>
                  <a:lnTo>
                    <a:pt x="372834" y="393700"/>
                  </a:lnTo>
                  <a:lnTo>
                    <a:pt x="494541" y="393700"/>
                  </a:lnTo>
                  <a:lnTo>
                    <a:pt x="484363" y="412750"/>
                  </a:lnTo>
                  <a:lnTo>
                    <a:pt x="458143" y="444500"/>
                  </a:lnTo>
                  <a:close/>
                </a:path>
                <a:path w="528955" h="589279">
                  <a:moveTo>
                    <a:pt x="405320" y="589280"/>
                  </a:moveTo>
                  <a:lnTo>
                    <a:pt x="271476" y="589280"/>
                  </a:lnTo>
                  <a:lnTo>
                    <a:pt x="280796" y="567690"/>
                  </a:lnTo>
                  <a:lnTo>
                    <a:pt x="287557" y="538480"/>
                  </a:lnTo>
                  <a:lnTo>
                    <a:pt x="289092" y="502920"/>
                  </a:lnTo>
                  <a:lnTo>
                    <a:pt x="289202" y="500380"/>
                  </a:lnTo>
                  <a:lnTo>
                    <a:pt x="283171" y="454660"/>
                  </a:lnTo>
                  <a:lnTo>
                    <a:pt x="281872" y="447040"/>
                  </a:lnTo>
                  <a:lnTo>
                    <a:pt x="272776" y="441960"/>
                  </a:lnTo>
                  <a:lnTo>
                    <a:pt x="296978" y="441960"/>
                  </a:lnTo>
                  <a:lnTo>
                    <a:pt x="310318" y="444500"/>
                  </a:lnTo>
                  <a:lnTo>
                    <a:pt x="458143" y="444500"/>
                  </a:lnTo>
                  <a:lnTo>
                    <a:pt x="450801" y="453390"/>
                  </a:lnTo>
                  <a:lnTo>
                    <a:pt x="446902" y="457200"/>
                  </a:lnTo>
                  <a:lnTo>
                    <a:pt x="441644" y="461010"/>
                  </a:lnTo>
                  <a:lnTo>
                    <a:pt x="433096" y="471170"/>
                  </a:lnTo>
                  <a:lnTo>
                    <a:pt x="426253" y="486410"/>
                  </a:lnTo>
                  <a:lnTo>
                    <a:pt x="426151" y="502920"/>
                  </a:lnTo>
                  <a:lnTo>
                    <a:pt x="426111" y="509270"/>
                  </a:lnTo>
                  <a:lnTo>
                    <a:pt x="428345" y="533400"/>
                  </a:lnTo>
                  <a:lnTo>
                    <a:pt x="425461" y="554990"/>
                  </a:lnTo>
                  <a:lnTo>
                    <a:pt x="417705" y="574040"/>
                  </a:lnTo>
                  <a:lnTo>
                    <a:pt x="405320" y="5892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603620" y="7538104"/>
            <a:ext cx="1527810" cy="134239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dirty="0" sz="2600" spc="390" b="1">
                <a:latin typeface="Trebuchet MS"/>
                <a:cs typeface="Trebuchet MS"/>
              </a:rPr>
              <a:t>WIEDZA</a:t>
            </a:r>
            <a:endParaRPr sz="2600">
              <a:latin typeface="Trebuchet MS"/>
              <a:cs typeface="Trebuchet MS"/>
            </a:endParaRPr>
          </a:p>
          <a:p>
            <a:pPr marL="12700" marR="5080">
              <a:lnSpc>
                <a:spcPct val="107100"/>
              </a:lnSpc>
              <a:spcBef>
                <a:spcPts val="705"/>
              </a:spcBef>
            </a:pPr>
            <a:r>
              <a:rPr dirty="0" sz="2100" spc="155">
                <a:latin typeface="Tahoma"/>
                <a:cs typeface="Tahoma"/>
              </a:rPr>
              <a:t>rozumienie </a:t>
            </a:r>
            <a:r>
              <a:rPr dirty="0" sz="2100" spc="215">
                <a:latin typeface="Tahoma"/>
                <a:cs typeface="Tahoma"/>
              </a:rPr>
              <a:t>świata</a:t>
            </a:r>
            <a:endParaRPr sz="21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527238" y="7276700"/>
            <a:ext cx="4826000" cy="2077085"/>
            <a:chOff x="5527238" y="7276700"/>
            <a:chExt cx="4826000" cy="2077085"/>
          </a:xfrm>
        </p:grpSpPr>
        <p:sp>
          <p:nvSpPr>
            <p:cNvPr id="18" name="object 18"/>
            <p:cNvSpPr/>
            <p:nvPr/>
          </p:nvSpPr>
          <p:spPr>
            <a:xfrm>
              <a:off x="5527230" y="7276705"/>
              <a:ext cx="4826000" cy="2077085"/>
            </a:xfrm>
            <a:custGeom>
              <a:avLst/>
              <a:gdLst/>
              <a:ahLst/>
              <a:cxnLst/>
              <a:rect l="l" t="t" r="r" b="b"/>
              <a:pathLst>
                <a:path w="4826000" h="2077084">
                  <a:moveTo>
                    <a:pt x="4825860" y="485775"/>
                  </a:moveTo>
                  <a:lnTo>
                    <a:pt x="4823485" y="437769"/>
                  </a:lnTo>
                  <a:lnTo>
                    <a:pt x="4816437" y="390563"/>
                  </a:lnTo>
                  <a:lnTo>
                    <a:pt x="4804867" y="344500"/>
                  </a:lnTo>
                  <a:lnTo>
                    <a:pt x="4788890" y="299872"/>
                  </a:lnTo>
                  <a:lnTo>
                    <a:pt x="4768634" y="257035"/>
                  </a:lnTo>
                  <a:lnTo>
                    <a:pt x="4744250" y="216268"/>
                  </a:lnTo>
                  <a:lnTo>
                    <a:pt x="4715853" y="177914"/>
                  </a:lnTo>
                  <a:lnTo>
                    <a:pt x="4683582" y="142278"/>
                  </a:lnTo>
                  <a:lnTo>
                    <a:pt x="4647946" y="110007"/>
                  </a:lnTo>
                  <a:lnTo>
                    <a:pt x="4609592" y="81622"/>
                  </a:lnTo>
                  <a:lnTo>
                    <a:pt x="4568837" y="57226"/>
                  </a:lnTo>
                  <a:lnTo>
                    <a:pt x="4525988" y="36982"/>
                  </a:lnTo>
                  <a:lnTo>
                    <a:pt x="4481373" y="20993"/>
                  </a:lnTo>
                  <a:lnTo>
                    <a:pt x="4435297" y="9423"/>
                  </a:lnTo>
                  <a:lnTo>
                    <a:pt x="4388104" y="2374"/>
                  </a:lnTo>
                  <a:lnTo>
                    <a:pt x="4340085" y="0"/>
                  </a:lnTo>
                  <a:lnTo>
                    <a:pt x="485775" y="0"/>
                  </a:lnTo>
                  <a:lnTo>
                    <a:pt x="437769" y="2374"/>
                  </a:lnTo>
                  <a:lnTo>
                    <a:pt x="390563" y="9423"/>
                  </a:lnTo>
                  <a:lnTo>
                    <a:pt x="344500" y="20993"/>
                  </a:lnTo>
                  <a:lnTo>
                    <a:pt x="299885" y="36982"/>
                  </a:lnTo>
                  <a:lnTo>
                    <a:pt x="257035" y="57226"/>
                  </a:lnTo>
                  <a:lnTo>
                    <a:pt x="216268" y="81622"/>
                  </a:lnTo>
                  <a:lnTo>
                    <a:pt x="177914" y="110007"/>
                  </a:lnTo>
                  <a:lnTo>
                    <a:pt x="142278" y="142278"/>
                  </a:lnTo>
                  <a:lnTo>
                    <a:pt x="110007" y="177914"/>
                  </a:lnTo>
                  <a:lnTo>
                    <a:pt x="81622" y="216268"/>
                  </a:lnTo>
                  <a:lnTo>
                    <a:pt x="57226" y="257035"/>
                  </a:lnTo>
                  <a:lnTo>
                    <a:pt x="36982" y="299872"/>
                  </a:lnTo>
                  <a:lnTo>
                    <a:pt x="21005" y="344500"/>
                  </a:lnTo>
                  <a:lnTo>
                    <a:pt x="9423" y="390563"/>
                  </a:lnTo>
                  <a:lnTo>
                    <a:pt x="2374" y="437769"/>
                  </a:lnTo>
                  <a:lnTo>
                    <a:pt x="0" y="485775"/>
                  </a:lnTo>
                  <a:lnTo>
                    <a:pt x="0" y="1591081"/>
                  </a:lnTo>
                  <a:lnTo>
                    <a:pt x="2374" y="1639087"/>
                  </a:lnTo>
                  <a:lnTo>
                    <a:pt x="9423" y="1686293"/>
                  </a:lnTo>
                  <a:lnTo>
                    <a:pt x="21005" y="1732356"/>
                  </a:lnTo>
                  <a:lnTo>
                    <a:pt x="36982" y="1776971"/>
                  </a:lnTo>
                  <a:lnTo>
                    <a:pt x="57226" y="1819821"/>
                  </a:lnTo>
                  <a:lnTo>
                    <a:pt x="81622" y="1860588"/>
                  </a:lnTo>
                  <a:lnTo>
                    <a:pt x="110007" y="1898942"/>
                  </a:lnTo>
                  <a:lnTo>
                    <a:pt x="142278" y="1934565"/>
                  </a:lnTo>
                  <a:lnTo>
                    <a:pt x="177914" y="1966836"/>
                  </a:lnTo>
                  <a:lnTo>
                    <a:pt x="216268" y="1995233"/>
                  </a:lnTo>
                  <a:lnTo>
                    <a:pt x="257035" y="2019617"/>
                  </a:lnTo>
                  <a:lnTo>
                    <a:pt x="299885" y="2039874"/>
                  </a:lnTo>
                  <a:lnTo>
                    <a:pt x="344500" y="2055850"/>
                  </a:lnTo>
                  <a:lnTo>
                    <a:pt x="390563" y="2067433"/>
                  </a:lnTo>
                  <a:lnTo>
                    <a:pt x="437769" y="2074468"/>
                  </a:lnTo>
                  <a:lnTo>
                    <a:pt x="485775" y="2076856"/>
                  </a:lnTo>
                  <a:lnTo>
                    <a:pt x="4340085" y="2076856"/>
                  </a:lnTo>
                  <a:lnTo>
                    <a:pt x="4388104" y="2074468"/>
                  </a:lnTo>
                  <a:lnTo>
                    <a:pt x="4435297" y="2067433"/>
                  </a:lnTo>
                  <a:lnTo>
                    <a:pt x="4481373" y="2055850"/>
                  </a:lnTo>
                  <a:lnTo>
                    <a:pt x="4525988" y="2039874"/>
                  </a:lnTo>
                  <a:lnTo>
                    <a:pt x="4568837" y="2019617"/>
                  </a:lnTo>
                  <a:lnTo>
                    <a:pt x="4609592" y="1995233"/>
                  </a:lnTo>
                  <a:lnTo>
                    <a:pt x="4647946" y="1966836"/>
                  </a:lnTo>
                  <a:lnTo>
                    <a:pt x="4683582" y="1934565"/>
                  </a:lnTo>
                  <a:lnTo>
                    <a:pt x="4715853" y="1898942"/>
                  </a:lnTo>
                  <a:lnTo>
                    <a:pt x="4744250" y="1860588"/>
                  </a:lnTo>
                  <a:lnTo>
                    <a:pt x="4768634" y="1819821"/>
                  </a:lnTo>
                  <a:lnTo>
                    <a:pt x="4788890" y="1776971"/>
                  </a:lnTo>
                  <a:lnTo>
                    <a:pt x="4804867" y="1732356"/>
                  </a:lnTo>
                  <a:lnTo>
                    <a:pt x="4816437" y="1686293"/>
                  </a:lnTo>
                  <a:lnTo>
                    <a:pt x="4823485" y="1639087"/>
                  </a:lnTo>
                  <a:lnTo>
                    <a:pt x="4825860" y="1591081"/>
                  </a:lnTo>
                  <a:lnTo>
                    <a:pt x="4825860" y="4857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4519" y="8059584"/>
              <a:ext cx="180856" cy="1808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040171" y="7834654"/>
              <a:ext cx="885825" cy="885190"/>
            </a:xfrm>
            <a:custGeom>
              <a:avLst/>
              <a:gdLst/>
              <a:ahLst/>
              <a:cxnLst/>
              <a:rect l="l" t="t" r="r" b="b"/>
              <a:pathLst>
                <a:path w="885825" h="885190">
                  <a:moveTo>
                    <a:pt x="678853" y="444792"/>
                  </a:moveTo>
                  <a:lnTo>
                    <a:pt x="675754" y="406425"/>
                  </a:lnTo>
                  <a:lnTo>
                    <a:pt x="666584" y="369582"/>
                  </a:lnTo>
                  <a:lnTo>
                    <a:pt x="651497" y="334772"/>
                  </a:lnTo>
                  <a:lnTo>
                    <a:pt x="643978" y="323126"/>
                  </a:lnTo>
                  <a:lnTo>
                    <a:pt x="643978" y="444792"/>
                  </a:lnTo>
                  <a:lnTo>
                    <a:pt x="643191" y="462584"/>
                  </a:lnTo>
                  <a:lnTo>
                    <a:pt x="640880" y="479933"/>
                  </a:lnTo>
                  <a:lnTo>
                    <a:pt x="637095" y="496785"/>
                  </a:lnTo>
                  <a:lnTo>
                    <a:pt x="631926" y="513067"/>
                  </a:lnTo>
                  <a:lnTo>
                    <a:pt x="613600" y="492252"/>
                  </a:lnTo>
                  <a:lnTo>
                    <a:pt x="613600" y="550392"/>
                  </a:lnTo>
                  <a:lnTo>
                    <a:pt x="582333" y="588708"/>
                  </a:lnTo>
                  <a:lnTo>
                    <a:pt x="542607" y="618248"/>
                  </a:lnTo>
                  <a:lnTo>
                    <a:pt x="496163" y="637260"/>
                  </a:lnTo>
                  <a:lnTo>
                    <a:pt x="444741" y="643978"/>
                  </a:lnTo>
                  <a:lnTo>
                    <a:pt x="393331" y="637260"/>
                  </a:lnTo>
                  <a:lnTo>
                    <a:pt x="346887" y="618248"/>
                  </a:lnTo>
                  <a:lnTo>
                    <a:pt x="307162" y="588708"/>
                  </a:lnTo>
                  <a:lnTo>
                    <a:pt x="275894" y="550392"/>
                  </a:lnTo>
                  <a:lnTo>
                    <a:pt x="300977" y="514540"/>
                  </a:lnTo>
                  <a:lnTo>
                    <a:pt x="302768" y="513067"/>
                  </a:lnTo>
                  <a:lnTo>
                    <a:pt x="334225" y="487248"/>
                  </a:lnTo>
                  <a:lnTo>
                    <a:pt x="373557" y="469861"/>
                  </a:lnTo>
                  <a:lnTo>
                    <a:pt x="416902" y="463765"/>
                  </a:lnTo>
                  <a:lnTo>
                    <a:pt x="472643" y="463765"/>
                  </a:lnTo>
                  <a:lnTo>
                    <a:pt x="516001" y="469861"/>
                  </a:lnTo>
                  <a:lnTo>
                    <a:pt x="555320" y="487248"/>
                  </a:lnTo>
                  <a:lnTo>
                    <a:pt x="588556" y="514540"/>
                  </a:lnTo>
                  <a:lnTo>
                    <a:pt x="613600" y="550392"/>
                  </a:lnTo>
                  <a:lnTo>
                    <a:pt x="613600" y="492252"/>
                  </a:lnTo>
                  <a:lnTo>
                    <a:pt x="580669" y="463765"/>
                  </a:lnTo>
                  <a:lnTo>
                    <a:pt x="519633" y="434721"/>
                  </a:lnTo>
                  <a:lnTo>
                    <a:pt x="472643" y="428891"/>
                  </a:lnTo>
                  <a:lnTo>
                    <a:pt x="469912" y="428891"/>
                  </a:lnTo>
                  <a:lnTo>
                    <a:pt x="506120" y="414096"/>
                  </a:lnTo>
                  <a:lnTo>
                    <a:pt x="525754" y="396786"/>
                  </a:lnTo>
                  <a:lnTo>
                    <a:pt x="535025" y="388620"/>
                  </a:lnTo>
                  <a:lnTo>
                    <a:pt x="554151" y="354901"/>
                  </a:lnTo>
                  <a:lnTo>
                    <a:pt x="561073" y="315391"/>
                  </a:lnTo>
                  <a:lnTo>
                    <a:pt x="560692" y="305955"/>
                  </a:lnTo>
                  <a:lnTo>
                    <a:pt x="559562" y="296735"/>
                  </a:lnTo>
                  <a:lnTo>
                    <a:pt x="557733" y="287756"/>
                  </a:lnTo>
                  <a:lnTo>
                    <a:pt x="555218" y="279031"/>
                  </a:lnTo>
                  <a:lnTo>
                    <a:pt x="591934" y="310743"/>
                  </a:lnTo>
                  <a:lnTo>
                    <a:pt x="619912" y="350189"/>
                  </a:lnTo>
                  <a:lnTo>
                    <a:pt x="637730" y="395490"/>
                  </a:lnTo>
                  <a:lnTo>
                    <a:pt x="643978" y="444792"/>
                  </a:lnTo>
                  <a:lnTo>
                    <a:pt x="643978" y="323126"/>
                  </a:lnTo>
                  <a:lnTo>
                    <a:pt x="630669" y="302475"/>
                  </a:lnTo>
                  <a:lnTo>
                    <a:pt x="609536" y="279031"/>
                  </a:lnTo>
                  <a:lnTo>
                    <a:pt x="606082" y="275183"/>
                  </a:lnTo>
                  <a:lnTo>
                    <a:pt x="577608" y="252095"/>
                  </a:lnTo>
                  <a:lnTo>
                    <a:pt x="546379" y="233934"/>
                  </a:lnTo>
                  <a:lnTo>
                    <a:pt x="545973" y="233705"/>
                  </a:lnTo>
                  <a:lnTo>
                    <a:pt x="526199" y="226034"/>
                  </a:lnTo>
                  <a:lnTo>
                    <a:pt x="526199" y="315391"/>
                  </a:lnTo>
                  <a:lnTo>
                    <a:pt x="519785" y="347040"/>
                  </a:lnTo>
                  <a:lnTo>
                    <a:pt x="502310" y="372922"/>
                  </a:lnTo>
                  <a:lnTo>
                    <a:pt x="476415" y="390385"/>
                  </a:lnTo>
                  <a:lnTo>
                    <a:pt x="444741" y="396786"/>
                  </a:lnTo>
                  <a:lnTo>
                    <a:pt x="419595" y="391706"/>
                  </a:lnTo>
                  <a:lnTo>
                    <a:pt x="419595" y="428891"/>
                  </a:lnTo>
                  <a:lnTo>
                    <a:pt x="416915" y="428891"/>
                  </a:lnTo>
                  <a:lnTo>
                    <a:pt x="369938" y="434721"/>
                  </a:lnTo>
                  <a:lnTo>
                    <a:pt x="326542" y="451472"/>
                  </a:lnTo>
                  <a:lnTo>
                    <a:pt x="288505" y="477964"/>
                  </a:lnTo>
                  <a:lnTo>
                    <a:pt x="257594" y="513067"/>
                  </a:lnTo>
                  <a:lnTo>
                    <a:pt x="252399" y="496785"/>
                  </a:lnTo>
                  <a:lnTo>
                    <a:pt x="248615" y="479933"/>
                  </a:lnTo>
                  <a:lnTo>
                    <a:pt x="246303" y="462584"/>
                  </a:lnTo>
                  <a:lnTo>
                    <a:pt x="245516" y="444792"/>
                  </a:lnTo>
                  <a:lnTo>
                    <a:pt x="251764" y="395490"/>
                  </a:lnTo>
                  <a:lnTo>
                    <a:pt x="269595" y="350189"/>
                  </a:lnTo>
                  <a:lnTo>
                    <a:pt x="297586" y="310743"/>
                  </a:lnTo>
                  <a:lnTo>
                    <a:pt x="334314" y="279031"/>
                  </a:lnTo>
                  <a:lnTo>
                    <a:pt x="331812" y="287756"/>
                  </a:lnTo>
                  <a:lnTo>
                    <a:pt x="329984" y="296735"/>
                  </a:lnTo>
                  <a:lnTo>
                    <a:pt x="328853" y="305955"/>
                  </a:lnTo>
                  <a:lnTo>
                    <a:pt x="328472" y="315391"/>
                  </a:lnTo>
                  <a:lnTo>
                    <a:pt x="335394" y="354901"/>
                  </a:lnTo>
                  <a:lnTo>
                    <a:pt x="354507" y="388620"/>
                  </a:lnTo>
                  <a:lnTo>
                    <a:pt x="383387" y="414096"/>
                  </a:lnTo>
                  <a:lnTo>
                    <a:pt x="419595" y="428891"/>
                  </a:lnTo>
                  <a:lnTo>
                    <a:pt x="419595" y="391706"/>
                  </a:lnTo>
                  <a:lnTo>
                    <a:pt x="413092" y="390385"/>
                  </a:lnTo>
                  <a:lnTo>
                    <a:pt x="387210" y="372922"/>
                  </a:lnTo>
                  <a:lnTo>
                    <a:pt x="369747" y="347040"/>
                  </a:lnTo>
                  <a:lnTo>
                    <a:pt x="363347" y="315391"/>
                  </a:lnTo>
                  <a:lnTo>
                    <a:pt x="369747" y="283718"/>
                  </a:lnTo>
                  <a:lnTo>
                    <a:pt x="372910" y="279031"/>
                  </a:lnTo>
                  <a:lnTo>
                    <a:pt x="387210" y="257822"/>
                  </a:lnTo>
                  <a:lnTo>
                    <a:pt x="413092" y="240347"/>
                  </a:lnTo>
                  <a:lnTo>
                    <a:pt x="444741" y="233934"/>
                  </a:lnTo>
                  <a:lnTo>
                    <a:pt x="476415" y="240347"/>
                  </a:lnTo>
                  <a:lnTo>
                    <a:pt x="502310" y="257822"/>
                  </a:lnTo>
                  <a:lnTo>
                    <a:pt x="519785" y="283718"/>
                  </a:lnTo>
                  <a:lnTo>
                    <a:pt x="526199" y="315391"/>
                  </a:lnTo>
                  <a:lnTo>
                    <a:pt x="526199" y="226034"/>
                  </a:lnTo>
                  <a:lnTo>
                    <a:pt x="511860" y="220459"/>
                  </a:lnTo>
                  <a:lnTo>
                    <a:pt x="496874" y="211442"/>
                  </a:lnTo>
                  <a:lnTo>
                    <a:pt x="480555" y="204711"/>
                  </a:lnTo>
                  <a:lnTo>
                    <a:pt x="463105" y="200507"/>
                  </a:lnTo>
                  <a:lnTo>
                    <a:pt x="444741" y="199059"/>
                  </a:lnTo>
                  <a:lnTo>
                    <a:pt x="426402" y="200507"/>
                  </a:lnTo>
                  <a:lnTo>
                    <a:pt x="408952" y="204711"/>
                  </a:lnTo>
                  <a:lnTo>
                    <a:pt x="392633" y="211442"/>
                  </a:lnTo>
                  <a:lnTo>
                    <a:pt x="377659" y="220459"/>
                  </a:lnTo>
                  <a:lnTo>
                    <a:pt x="343573" y="233705"/>
                  </a:lnTo>
                  <a:lnTo>
                    <a:pt x="283438" y="275183"/>
                  </a:lnTo>
                  <a:lnTo>
                    <a:pt x="238010" y="334772"/>
                  </a:lnTo>
                  <a:lnTo>
                    <a:pt x="213728" y="406425"/>
                  </a:lnTo>
                  <a:lnTo>
                    <a:pt x="210629" y="444792"/>
                  </a:lnTo>
                  <a:lnTo>
                    <a:pt x="212598" y="475183"/>
                  </a:lnTo>
                  <a:lnTo>
                    <a:pt x="218338" y="504418"/>
                  </a:lnTo>
                  <a:lnTo>
                    <a:pt x="227584" y="532231"/>
                  </a:lnTo>
                  <a:lnTo>
                    <a:pt x="240106" y="558380"/>
                  </a:lnTo>
                  <a:lnTo>
                    <a:pt x="240576" y="559447"/>
                  </a:lnTo>
                  <a:lnTo>
                    <a:pt x="270154" y="600557"/>
                  </a:lnTo>
                  <a:lnTo>
                    <a:pt x="305790" y="633056"/>
                  </a:lnTo>
                  <a:lnTo>
                    <a:pt x="347548" y="657720"/>
                  </a:lnTo>
                  <a:lnTo>
                    <a:pt x="394258" y="673379"/>
                  </a:lnTo>
                  <a:lnTo>
                    <a:pt x="444741" y="678853"/>
                  </a:lnTo>
                  <a:lnTo>
                    <a:pt x="495236" y="673379"/>
                  </a:lnTo>
                  <a:lnTo>
                    <a:pt x="541947" y="657720"/>
                  </a:lnTo>
                  <a:lnTo>
                    <a:pt x="583704" y="633056"/>
                  </a:lnTo>
                  <a:lnTo>
                    <a:pt x="619340" y="600557"/>
                  </a:lnTo>
                  <a:lnTo>
                    <a:pt x="647674" y="561416"/>
                  </a:lnTo>
                  <a:lnTo>
                    <a:pt x="649376" y="558380"/>
                  </a:lnTo>
                  <a:lnTo>
                    <a:pt x="661898" y="532231"/>
                  </a:lnTo>
                  <a:lnTo>
                    <a:pt x="668274" y="513067"/>
                  </a:lnTo>
                  <a:lnTo>
                    <a:pt x="671156" y="504418"/>
                  </a:lnTo>
                  <a:lnTo>
                    <a:pt x="676884" y="475183"/>
                  </a:lnTo>
                  <a:lnTo>
                    <a:pt x="678853" y="444792"/>
                  </a:lnTo>
                  <a:close/>
                </a:path>
                <a:path w="885825" h="885190">
                  <a:moveTo>
                    <a:pt x="885825" y="364490"/>
                  </a:moveTo>
                  <a:lnTo>
                    <a:pt x="881684" y="360680"/>
                  </a:lnTo>
                  <a:lnTo>
                    <a:pt x="854621" y="360680"/>
                  </a:lnTo>
                  <a:lnTo>
                    <a:pt x="854621" y="394970"/>
                  </a:lnTo>
                  <a:lnTo>
                    <a:pt x="854621" y="492760"/>
                  </a:lnTo>
                  <a:lnTo>
                    <a:pt x="809180" y="492760"/>
                  </a:lnTo>
                  <a:lnTo>
                    <a:pt x="793673" y="495300"/>
                  </a:lnTo>
                  <a:lnTo>
                    <a:pt x="780313" y="502920"/>
                  </a:lnTo>
                  <a:lnTo>
                    <a:pt x="770013" y="513080"/>
                  </a:lnTo>
                  <a:lnTo>
                    <a:pt x="763625" y="528320"/>
                  </a:lnTo>
                  <a:lnTo>
                    <a:pt x="756970" y="549910"/>
                  </a:lnTo>
                  <a:lnTo>
                    <a:pt x="753033" y="561340"/>
                  </a:lnTo>
                  <a:lnTo>
                    <a:pt x="748715" y="571500"/>
                  </a:lnTo>
                  <a:lnTo>
                    <a:pt x="742708" y="571500"/>
                  </a:lnTo>
                  <a:lnTo>
                    <a:pt x="736612" y="570230"/>
                  </a:lnTo>
                  <a:lnTo>
                    <a:pt x="730427" y="570230"/>
                  </a:lnTo>
                  <a:lnTo>
                    <a:pt x="680212" y="579120"/>
                  </a:lnTo>
                  <a:lnTo>
                    <a:pt x="636549" y="601980"/>
                  </a:lnTo>
                  <a:lnTo>
                    <a:pt x="602094" y="636270"/>
                  </a:lnTo>
                  <a:lnTo>
                    <a:pt x="579488" y="679450"/>
                  </a:lnTo>
                  <a:lnTo>
                    <a:pt x="571360" y="730250"/>
                  </a:lnTo>
                  <a:lnTo>
                    <a:pt x="571360" y="736600"/>
                  </a:lnTo>
                  <a:lnTo>
                    <a:pt x="571728" y="741680"/>
                  </a:lnTo>
                  <a:lnTo>
                    <a:pt x="572414" y="748030"/>
                  </a:lnTo>
                  <a:lnTo>
                    <a:pt x="561632" y="751840"/>
                  </a:lnTo>
                  <a:lnTo>
                    <a:pt x="550735" y="756920"/>
                  </a:lnTo>
                  <a:lnTo>
                    <a:pt x="539724" y="759460"/>
                  </a:lnTo>
                  <a:lnTo>
                    <a:pt x="528637" y="763270"/>
                  </a:lnTo>
                  <a:lnTo>
                    <a:pt x="514261" y="769620"/>
                  </a:lnTo>
                  <a:lnTo>
                    <a:pt x="503148" y="779780"/>
                  </a:lnTo>
                  <a:lnTo>
                    <a:pt x="495985" y="792480"/>
                  </a:lnTo>
                  <a:lnTo>
                    <a:pt x="493445" y="808990"/>
                  </a:lnTo>
                  <a:lnTo>
                    <a:pt x="493445" y="853440"/>
                  </a:lnTo>
                  <a:lnTo>
                    <a:pt x="396100" y="853440"/>
                  </a:lnTo>
                  <a:lnTo>
                    <a:pt x="396100" y="808990"/>
                  </a:lnTo>
                  <a:lnTo>
                    <a:pt x="393560" y="792480"/>
                  </a:lnTo>
                  <a:lnTo>
                    <a:pt x="386397" y="779780"/>
                  </a:lnTo>
                  <a:lnTo>
                    <a:pt x="375297" y="769620"/>
                  </a:lnTo>
                  <a:lnTo>
                    <a:pt x="360946" y="763270"/>
                  </a:lnTo>
                  <a:lnTo>
                    <a:pt x="339521" y="756920"/>
                  </a:lnTo>
                  <a:lnTo>
                    <a:pt x="336029" y="755650"/>
                  </a:lnTo>
                  <a:lnTo>
                    <a:pt x="318604" y="749300"/>
                  </a:lnTo>
                  <a:lnTo>
                    <a:pt x="298259" y="739140"/>
                  </a:lnTo>
                  <a:lnTo>
                    <a:pt x="278574" y="728980"/>
                  </a:lnTo>
                  <a:lnTo>
                    <a:pt x="263906" y="722630"/>
                  </a:lnTo>
                  <a:lnTo>
                    <a:pt x="248780" y="722630"/>
                  </a:lnTo>
                  <a:lnTo>
                    <a:pt x="234289" y="726440"/>
                  </a:lnTo>
                  <a:lnTo>
                    <a:pt x="221538" y="736600"/>
                  </a:lnTo>
                  <a:lnTo>
                    <a:pt x="189344" y="768350"/>
                  </a:lnTo>
                  <a:lnTo>
                    <a:pt x="120548" y="699770"/>
                  </a:lnTo>
                  <a:lnTo>
                    <a:pt x="152692" y="666750"/>
                  </a:lnTo>
                  <a:lnTo>
                    <a:pt x="161861" y="654050"/>
                  </a:lnTo>
                  <a:lnTo>
                    <a:pt x="166243" y="640080"/>
                  </a:lnTo>
                  <a:lnTo>
                    <a:pt x="166192" y="638810"/>
                  </a:lnTo>
                  <a:lnTo>
                    <a:pt x="166103" y="636270"/>
                  </a:lnTo>
                  <a:lnTo>
                    <a:pt x="165684" y="624840"/>
                  </a:lnTo>
                  <a:lnTo>
                    <a:pt x="160070" y="610870"/>
                  </a:lnTo>
                  <a:lnTo>
                    <a:pt x="149402" y="590550"/>
                  </a:lnTo>
                  <a:lnTo>
                    <a:pt x="140144" y="570230"/>
                  </a:lnTo>
                  <a:lnTo>
                    <a:pt x="132308" y="549910"/>
                  </a:lnTo>
                  <a:lnTo>
                    <a:pt x="125920" y="528320"/>
                  </a:lnTo>
                  <a:lnTo>
                    <a:pt x="119545" y="513080"/>
                  </a:lnTo>
                  <a:lnTo>
                    <a:pt x="109232" y="502920"/>
                  </a:lnTo>
                  <a:lnTo>
                    <a:pt x="95885" y="495300"/>
                  </a:lnTo>
                  <a:lnTo>
                    <a:pt x="80352" y="492760"/>
                  </a:lnTo>
                  <a:lnTo>
                    <a:pt x="34874" y="492760"/>
                  </a:lnTo>
                  <a:lnTo>
                    <a:pt x="34874" y="394970"/>
                  </a:lnTo>
                  <a:lnTo>
                    <a:pt x="80365" y="394970"/>
                  </a:lnTo>
                  <a:lnTo>
                    <a:pt x="95885" y="392430"/>
                  </a:lnTo>
                  <a:lnTo>
                    <a:pt x="109232" y="386080"/>
                  </a:lnTo>
                  <a:lnTo>
                    <a:pt x="119545" y="374650"/>
                  </a:lnTo>
                  <a:lnTo>
                    <a:pt x="125920" y="360680"/>
                  </a:lnTo>
                  <a:lnTo>
                    <a:pt x="132308" y="339090"/>
                  </a:lnTo>
                  <a:lnTo>
                    <a:pt x="140144" y="317500"/>
                  </a:lnTo>
                  <a:lnTo>
                    <a:pt x="149415" y="297180"/>
                  </a:lnTo>
                  <a:lnTo>
                    <a:pt x="160083" y="278130"/>
                  </a:lnTo>
                  <a:lnTo>
                    <a:pt x="165696" y="262890"/>
                  </a:lnTo>
                  <a:lnTo>
                    <a:pt x="165785" y="260350"/>
                  </a:lnTo>
                  <a:lnTo>
                    <a:pt x="166243" y="247650"/>
                  </a:lnTo>
                  <a:lnTo>
                    <a:pt x="161861" y="233680"/>
                  </a:lnTo>
                  <a:lnTo>
                    <a:pt x="152692" y="220980"/>
                  </a:lnTo>
                  <a:lnTo>
                    <a:pt x="120510" y="189230"/>
                  </a:lnTo>
                  <a:lnTo>
                    <a:pt x="189344" y="119380"/>
                  </a:lnTo>
                  <a:lnTo>
                    <a:pt x="221500" y="152400"/>
                  </a:lnTo>
                  <a:lnTo>
                    <a:pt x="234238" y="161290"/>
                  </a:lnTo>
                  <a:lnTo>
                    <a:pt x="248742" y="165100"/>
                  </a:lnTo>
                  <a:lnTo>
                    <a:pt x="263880" y="165100"/>
                  </a:lnTo>
                  <a:lnTo>
                    <a:pt x="278561" y="160020"/>
                  </a:lnTo>
                  <a:lnTo>
                    <a:pt x="298259" y="148590"/>
                  </a:lnTo>
                  <a:lnTo>
                    <a:pt x="318592" y="139700"/>
                  </a:lnTo>
                  <a:lnTo>
                    <a:pt x="339496" y="132080"/>
                  </a:lnTo>
                  <a:lnTo>
                    <a:pt x="360895" y="125730"/>
                  </a:lnTo>
                  <a:lnTo>
                    <a:pt x="375285" y="119380"/>
                  </a:lnTo>
                  <a:lnTo>
                    <a:pt x="386384" y="109220"/>
                  </a:lnTo>
                  <a:lnTo>
                    <a:pt x="393560" y="95250"/>
                  </a:lnTo>
                  <a:lnTo>
                    <a:pt x="396100" y="80010"/>
                  </a:lnTo>
                  <a:lnTo>
                    <a:pt x="396100" y="34290"/>
                  </a:lnTo>
                  <a:lnTo>
                    <a:pt x="493445" y="34290"/>
                  </a:lnTo>
                  <a:lnTo>
                    <a:pt x="493445" y="80010"/>
                  </a:lnTo>
                  <a:lnTo>
                    <a:pt x="495985" y="95250"/>
                  </a:lnTo>
                  <a:lnTo>
                    <a:pt x="503148" y="109220"/>
                  </a:lnTo>
                  <a:lnTo>
                    <a:pt x="514248" y="119380"/>
                  </a:lnTo>
                  <a:lnTo>
                    <a:pt x="528599" y="125730"/>
                  </a:lnTo>
                  <a:lnTo>
                    <a:pt x="550037" y="132080"/>
                  </a:lnTo>
                  <a:lnTo>
                    <a:pt x="570953" y="139700"/>
                  </a:lnTo>
                  <a:lnTo>
                    <a:pt x="591273" y="148590"/>
                  </a:lnTo>
                  <a:lnTo>
                    <a:pt x="610946" y="160020"/>
                  </a:lnTo>
                  <a:lnTo>
                    <a:pt x="625665" y="165100"/>
                  </a:lnTo>
                  <a:lnTo>
                    <a:pt x="640803" y="165100"/>
                  </a:lnTo>
                  <a:lnTo>
                    <a:pt x="655294" y="161290"/>
                  </a:lnTo>
                  <a:lnTo>
                    <a:pt x="668007" y="152400"/>
                  </a:lnTo>
                  <a:lnTo>
                    <a:pt x="687819" y="132080"/>
                  </a:lnTo>
                  <a:lnTo>
                    <a:pt x="700189" y="119380"/>
                  </a:lnTo>
                  <a:lnTo>
                    <a:pt x="768997" y="189230"/>
                  </a:lnTo>
                  <a:lnTo>
                    <a:pt x="736879" y="220980"/>
                  </a:lnTo>
                  <a:lnTo>
                    <a:pt x="727684" y="233680"/>
                  </a:lnTo>
                  <a:lnTo>
                    <a:pt x="723290" y="247650"/>
                  </a:lnTo>
                  <a:lnTo>
                    <a:pt x="723379" y="250190"/>
                  </a:lnTo>
                  <a:lnTo>
                    <a:pt x="723836" y="262890"/>
                  </a:lnTo>
                  <a:lnTo>
                    <a:pt x="729475" y="278130"/>
                  </a:lnTo>
                  <a:lnTo>
                    <a:pt x="740092" y="297180"/>
                  </a:lnTo>
                  <a:lnTo>
                    <a:pt x="749338" y="317500"/>
                  </a:lnTo>
                  <a:lnTo>
                    <a:pt x="757186" y="339090"/>
                  </a:lnTo>
                  <a:lnTo>
                    <a:pt x="763625" y="360680"/>
                  </a:lnTo>
                  <a:lnTo>
                    <a:pt x="770001" y="374650"/>
                  </a:lnTo>
                  <a:lnTo>
                    <a:pt x="780300" y="386080"/>
                  </a:lnTo>
                  <a:lnTo>
                    <a:pt x="793661" y="392430"/>
                  </a:lnTo>
                  <a:lnTo>
                    <a:pt x="809180" y="394970"/>
                  </a:lnTo>
                  <a:lnTo>
                    <a:pt x="854621" y="394970"/>
                  </a:lnTo>
                  <a:lnTo>
                    <a:pt x="854621" y="360680"/>
                  </a:lnTo>
                  <a:lnTo>
                    <a:pt x="803452" y="360680"/>
                  </a:lnTo>
                  <a:lnTo>
                    <a:pt x="798804" y="356870"/>
                  </a:lnTo>
                  <a:lnTo>
                    <a:pt x="781545" y="304800"/>
                  </a:lnTo>
                  <a:lnTo>
                    <a:pt x="759599" y="260350"/>
                  </a:lnTo>
                  <a:lnTo>
                    <a:pt x="756691" y="255270"/>
                  </a:lnTo>
                  <a:lnTo>
                    <a:pt x="757428" y="250190"/>
                  </a:lnTo>
                  <a:lnTo>
                    <a:pt x="761517" y="245110"/>
                  </a:lnTo>
                  <a:lnTo>
                    <a:pt x="805980" y="200660"/>
                  </a:lnTo>
                  <a:lnTo>
                    <a:pt x="809815" y="195580"/>
                  </a:lnTo>
                  <a:lnTo>
                    <a:pt x="811085" y="189230"/>
                  </a:lnTo>
                  <a:lnTo>
                    <a:pt x="809802" y="181610"/>
                  </a:lnTo>
                  <a:lnTo>
                    <a:pt x="805980" y="176530"/>
                  </a:lnTo>
                  <a:lnTo>
                    <a:pt x="749147" y="119380"/>
                  </a:lnTo>
                  <a:lnTo>
                    <a:pt x="712533" y="82550"/>
                  </a:lnTo>
                  <a:lnTo>
                    <a:pt x="706767" y="78740"/>
                  </a:lnTo>
                  <a:lnTo>
                    <a:pt x="700201" y="77470"/>
                  </a:lnTo>
                  <a:lnTo>
                    <a:pt x="693648" y="78740"/>
                  </a:lnTo>
                  <a:lnTo>
                    <a:pt x="687870" y="82550"/>
                  </a:lnTo>
                  <a:lnTo>
                    <a:pt x="643318" y="127000"/>
                  </a:lnTo>
                  <a:lnTo>
                    <a:pt x="639292" y="132080"/>
                  </a:lnTo>
                  <a:lnTo>
                    <a:pt x="633463" y="132080"/>
                  </a:lnTo>
                  <a:lnTo>
                    <a:pt x="628523" y="129540"/>
                  </a:lnTo>
                  <a:lnTo>
                    <a:pt x="606780" y="118110"/>
                  </a:lnTo>
                  <a:lnTo>
                    <a:pt x="584314" y="107950"/>
                  </a:lnTo>
                  <a:lnTo>
                    <a:pt x="561174" y="99060"/>
                  </a:lnTo>
                  <a:lnTo>
                    <a:pt x="537451" y="91440"/>
                  </a:lnTo>
                  <a:lnTo>
                    <a:pt x="531901" y="90170"/>
                  </a:lnTo>
                  <a:lnTo>
                    <a:pt x="528320" y="85090"/>
                  </a:lnTo>
                  <a:lnTo>
                    <a:pt x="528320" y="34290"/>
                  </a:lnTo>
                  <a:lnTo>
                    <a:pt x="528320" y="7620"/>
                  </a:lnTo>
                  <a:lnTo>
                    <a:pt x="520509" y="0"/>
                  </a:lnTo>
                  <a:lnTo>
                    <a:pt x="369023" y="0"/>
                  </a:lnTo>
                  <a:lnTo>
                    <a:pt x="361213" y="7620"/>
                  </a:lnTo>
                  <a:lnTo>
                    <a:pt x="361213" y="85090"/>
                  </a:lnTo>
                  <a:lnTo>
                    <a:pt x="357632" y="90170"/>
                  </a:lnTo>
                  <a:lnTo>
                    <a:pt x="305231" y="107950"/>
                  </a:lnTo>
                  <a:lnTo>
                    <a:pt x="260972" y="129540"/>
                  </a:lnTo>
                  <a:lnTo>
                    <a:pt x="256019" y="132080"/>
                  </a:lnTo>
                  <a:lnTo>
                    <a:pt x="250228" y="132080"/>
                  </a:lnTo>
                  <a:lnTo>
                    <a:pt x="246176" y="127000"/>
                  </a:lnTo>
                  <a:lnTo>
                    <a:pt x="238544" y="119380"/>
                  </a:lnTo>
                  <a:lnTo>
                    <a:pt x="201663" y="82550"/>
                  </a:lnTo>
                  <a:lnTo>
                    <a:pt x="195897" y="78740"/>
                  </a:lnTo>
                  <a:lnTo>
                    <a:pt x="189331" y="77470"/>
                  </a:lnTo>
                  <a:lnTo>
                    <a:pt x="182778" y="78740"/>
                  </a:lnTo>
                  <a:lnTo>
                    <a:pt x="177012" y="82550"/>
                  </a:lnTo>
                  <a:lnTo>
                    <a:pt x="80251" y="179070"/>
                  </a:lnTo>
                  <a:lnTo>
                    <a:pt x="78409" y="184150"/>
                  </a:lnTo>
                  <a:lnTo>
                    <a:pt x="78409" y="193040"/>
                  </a:lnTo>
                  <a:lnTo>
                    <a:pt x="80238" y="198120"/>
                  </a:lnTo>
                  <a:lnTo>
                    <a:pt x="132092" y="250190"/>
                  </a:lnTo>
                  <a:lnTo>
                    <a:pt x="132842" y="255270"/>
                  </a:lnTo>
                  <a:lnTo>
                    <a:pt x="107924" y="304800"/>
                  </a:lnTo>
                  <a:lnTo>
                    <a:pt x="92176" y="351790"/>
                  </a:lnTo>
                  <a:lnTo>
                    <a:pt x="90728" y="356870"/>
                  </a:lnTo>
                  <a:lnTo>
                    <a:pt x="86093" y="360680"/>
                  </a:lnTo>
                  <a:lnTo>
                    <a:pt x="7810" y="360680"/>
                  </a:lnTo>
                  <a:lnTo>
                    <a:pt x="0" y="368300"/>
                  </a:lnTo>
                  <a:lnTo>
                    <a:pt x="0" y="519430"/>
                  </a:lnTo>
                  <a:lnTo>
                    <a:pt x="7810" y="528320"/>
                  </a:lnTo>
                  <a:lnTo>
                    <a:pt x="86093" y="528320"/>
                  </a:lnTo>
                  <a:lnTo>
                    <a:pt x="90728" y="530860"/>
                  </a:lnTo>
                  <a:lnTo>
                    <a:pt x="107924" y="582930"/>
                  </a:lnTo>
                  <a:lnTo>
                    <a:pt x="129946" y="627380"/>
                  </a:lnTo>
                  <a:lnTo>
                    <a:pt x="132842" y="632460"/>
                  </a:lnTo>
                  <a:lnTo>
                    <a:pt x="132092" y="638810"/>
                  </a:lnTo>
                  <a:lnTo>
                    <a:pt x="83553" y="687070"/>
                  </a:lnTo>
                  <a:lnTo>
                    <a:pt x="79730" y="693420"/>
                  </a:lnTo>
                  <a:lnTo>
                    <a:pt x="78460" y="699770"/>
                  </a:lnTo>
                  <a:lnTo>
                    <a:pt x="79730" y="706120"/>
                  </a:lnTo>
                  <a:lnTo>
                    <a:pt x="83566" y="712470"/>
                  </a:lnTo>
                  <a:lnTo>
                    <a:pt x="177012" y="805180"/>
                  </a:lnTo>
                  <a:lnTo>
                    <a:pt x="182778" y="808990"/>
                  </a:lnTo>
                  <a:lnTo>
                    <a:pt x="189331" y="810260"/>
                  </a:lnTo>
                  <a:lnTo>
                    <a:pt x="195897" y="808990"/>
                  </a:lnTo>
                  <a:lnTo>
                    <a:pt x="201663" y="805180"/>
                  </a:lnTo>
                  <a:lnTo>
                    <a:pt x="238734" y="768350"/>
                  </a:lnTo>
                  <a:lnTo>
                    <a:pt x="250240" y="756920"/>
                  </a:lnTo>
                  <a:lnTo>
                    <a:pt x="256044" y="755650"/>
                  </a:lnTo>
                  <a:lnTo>
                    <a:pt x="260985" y="759460"/>
                  </a:lnTo>
                  <a:lnTo>
                    <a:pt x="282752" y="770890"/>
                  </a:lnTo>
                  <a:lnTo>
                    <a:pt x="305244" y="781050"/>
                  </a:lnTo>
                  <a:lnTo>
                    <a:pt x="328383" y="789940"/>
                  </a:lnTo>
                  <a:lnTo>
                    <a:pt x="352094" y="796290"/>
                  </a:lnTo>
                  <a:lnTo>
                    <a:pt x="357632" y="797560"/>
                  </a:lnTo>
                  <a:lnTo>
                    <a:pt x="361226" y="802640"/>
                  </a:lnTo>
                  <a:lnTo>
                    <a:pt x="361226" y="881380"/>
                  </a:lnTo>
                  <a:lnTo>
                    <a:pt x="365315" y="885190"/>
                  </a:lnTo>
                  <a:lnTo>
                    <a:pt x="524243" y="885190"/>
                  </a:lnTo>
                  <a:lnTo>
                    <a:pt x="528332" y="881380"/>
                  </a:lnTo>
                  <a:lnTo>
                    <a:pt x="528332" y="853440"/>
                  </a:lnTo>
                  <a:lnTo>
                    <a:pt x="528332" y="802640"/>
                  </a:lnTo>
                  <a:lnTo>
                    <a:pt x="531914" y="797560"/>
                  </a:lnTo>
                  <a:lnTo>
                    <a:pt x="548322" y="793750"/>
                  </a:lnTo>
                  <a:lnTo>
                    <a:pt x="580339" y="782320"/>
                  </a:lnTo>
                  <a:lnTo>
                    <a:pt x="603237" y="825500"/>
                  </a:lnTo>
                  <a:lnTo>
                    <a:pt x="637578" y="858520"/>
                  </a:lnTo>
                  <a:lnTo>
                    <a:pt x="680821" y="881380"/>
                  </a:lnTo>
                  <a:lnTo>
                    <a:pt x="707123" y="885190"/>
                  </a:lnTo>
                  <a:lnTo>
                    <a:pt x="753427" y="885190"/>
                  </a:lnTo>
                  <a:lnTo>
                    <a:pt x="824306" y="858520"/>
                  </a:lnTo>
                  <a:lnTo>
                    <a:pt x="858761" y="824230"/>
                  </a:lnTo>
                  <a:lnTo>
                    <a:pt x="881367" y="779780"/>
                  </a:lnTo>
                  <a:lnTo>
                    <a:pt x="885825" y="753110"/>
                  </a:lnTo>
                  <a:lnTo>
                    <a:pt x="885825" y="707390"/>
                  </a:lnTo>
                  <a:lnTo>
                    <a:pt x="881583" y="680720"/>
                  </a:lnTo>
                  <a:lnTo>
                    <a:pt x="859523" y="637540"/>
                  </a:lnTo>
                  <a:lnTo>
                    <a:pt x="854621" y="632548"/>
                  </a:lnTo>
                  <a:lnTo>
                    <a:pt x="854621" y="730250"/>
                  </a:lnTo>
                  <a:lnTo>
                    <a:pt x="844842" y="778510"/>
                  </a:lnTo>
                  <a:lnTo>
                    <a:pt x="818197" y="817880"/>
                  </a:lnTo>
                  <a:lnTo>
                    <a:pt x="778725" y="844550"/>
                  </a:lnTo>
                  <a:lnTo>
                    <a:pt x="730427" y="853440"/>
                  </a:lnTo>
                  <a:lnTo>
                    <a:pt x="682129" y="844550"/>
                  </a:lnTo>
                  <a:lnTo>
                    <a:pt x="642658" y="817880"/>
                  </a:lnTo>
                  <a:lnTo>
                    <a:pt x="618591" y="782320"/>
                  </a:lnTo>
                  <a:lnTo>
                    <a:pt x="616013" y="778510"/>
                  </a:lnTo>
                  <a:lnTo>
                    <a:pt x="606234" y="730250"/>
                  </a:lnTo>
                  <a:lnTo>
                    <a:pt x="616013" y="681990"/>
                  </a:lnTo>
                  <a:lnTo>
                    <a:pt x="642658" y="642620"/>
                  </a:lnTo>
                  <a:lnTo>
                    <a:pt x="682129" y="615950"/>
                  </a:lnTo>
                  <a:lnTo>
                    <a:pt x="730427" y="605790"/>
                  </a:lnTo>
                  <a:lnTo>
                    <a:pt x="738860" y="605790"/>
                  </a:lnTo>
                  <a:lnTo>
                    <a:pt x="755065" y="608330"/>
                  </a:lnTo>
                  <a:lnTo>
                    <a:pt x="755751" y="608330"/>
                  </a:lnTo>
                  <a:lnTo>
                    <a:pt x="794981" y="623570"/>
                  </a:lnTo>
                  <a:lnTo>
                    <a:pt x="826325" y="651510"/>
                  </a:lnTo>
                  <a:lnTo>
                    <a:pt x="847102" y="687070"/>
                  </a:lnTo>
                  <a:lnTo>
                    <a:pt x="854621" y="730250"/>
                  </a:lnTo>
                  <a:lnTo>
                    <a:pt x="854621" y="632548"/>
                  </a:lnTo>
                  <a:lnTo>
                    <a:pt x="828357" y="605790"/>
                  </a:lnTo>
                  <a:lnTo>
                    <a:pt x="825868" y="603250"/>
                  </a:lnTo>
                  <a:lnTo>
                    <a:pt x="783145" y="579120"/>
                  </a:lnTo>
                  <a:lnTo>
                    <a:pt x="786193" y="571500"/>
                  </a:lnTo>
                  <a:lnTo>
                    <a:pt x="787209" y="568960"/>
                  </a:lnTo>
                  <a:lnTo>
                    <a:pt x="790943" y="558800"/>
                  </a:lnTo>
                  <a:lnTo>
                    <a:pt x="797356" y="537210"/>
                  </a:lnTo>
                  <a:lnTo>
                    <a:pt x="798804" y="530860"/>
                  </a:lnTo>
                  <a:lnTo>
                    <a:pt x="803452" y="528320"/>
                  </a:lnTo>
                  <a:lnTo>
                    <a:pt x="881684" y="528320"/>
                  </a:lnTo>
                  <a:lnTo>
                    <a:pt x="885825" y="523240"/>
                  </a:lnTo>
                  <a:lnTo>
                    <a:pt x="885825" y="3644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4482" y="8500417"/>
              <a:ext cx="152258" cy="12943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295896" y="7538104"/>
            <a:ext cx="2745740" cy="134239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dirty="0" sz="2600" spc="325" b="1">
                <a:latin typeface="Trebuchet MS"/>
                <a:cs typeface="Trebuchet MS"/>
              </a:rPr>
              <a:t>KOMPETENCJE</a:t>
            </a:r>
            <a:endParaRPr sz="2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2100" spc="190">
                <a:latin typeface="Tahoma"/>
                <a:cs typeface="Tahoma"/>
              </a:rPr>
              <a:t>zdolność</a:t>
            </a:r>
            <a:endParaRPr sz="2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2100" spc="225">
                <a:latin typeface="Tahoma"/>
                <a:cs typeface="Tahoma"/>
              </a:rPr>
              <a:t>do</a:t>
            </a:r>
            <a:r>
              <a:rPr dirty="0" sz="2100" spc="45">
                <a:latin typeface="Tahoma"/>
                <a:cs typeface="Tahoma"/>
              </a:rPr>
              <a:t> </a:t>
            </a:r>
            <a:r>
              <a:rPr dirty="0" sz="2100" spc="220">
                <a:latin typeface="Tahoma"/>
                <a:cs typeface="Tahoma"/>
              </a:rPr>
              <a:t>działania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986512" y="7276700"/>
            <a:ext cx="4702433" cy="2076848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559710" y="7538104"/>
            <a:ext cx="2772410" cy="134239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dirty="0" sz="2600" spc="520" b="1">
                <a:latin typeface="Trebuchet MS"/>
                <a:cs typeface="Trebuchet MS"/>
              </a:rPr>
              <a:t>SPRAWCZOŚĆ</a:t>
            </a:r>
            <a:endParaRPr sz="2600">
              <a:latin typeface="Trebuchet MS"/>
              <a:cs typeface="Trebuchet MS"/>
            </a:endParaRPr>
          </a:p>
          <a:p>
            <a:pPr marL="12700" marR="462280">
              <a:lnSpc>
                <a:spcPct val="107100"/>
              </a:lnSpc>
              <a:spcBef>
                <a:spcPts val="705"/>
              </a:spcBef>
            </a:pPr>
            <a:r>
              <a:rPr dirty="0" sz="2100" spc="240">
                <a:latin typeface="Tahoma"/>
                <a:cs typeface="Tahoma"/>
              </a:rPr>
              <a:t>siła</a:t>
            </a:r>
            <a:r>
              <a:rPr dirty="0" sz="2100" spc="45">
                <a:latin typeface="Tahoma"/>
                <a:cs typeface="Tahoma"/>
              </a:rPr>
              <a:t> </a:t>
            </a:r>
            <a:r>
              <a:rPr dirty="0" sz="2100" spc="60">
                <a:latin typeface="Tahoma"/>
                <a:cs typeface="Tahoma"/>
              </a:rPr>
              <a:t>i</a:t>
            </a:r>
            <a:r>
              <a:rPr dirty="0" sz="2100" spc="50">
                <a:latin typeface="Tahoma"/>
                <a:cs typeface="Tahoma"/>
              </a:rPr>
              <a:t> </a:t>
            </a:r>
            <a:r>
              <a:rPr dirty="0" sz="2100" spc="204">
                <a:latin typeface="Tahoma"/>
                <a:cs typeface="Tahoma"/>
              </a:rPr>
              <a:t>motywacja </a:t>
            </a:r>
            <a:r>
              <a:rPr dirty="0" sz="2100" spc="225">
                <a:latin typeface="Tahoma"/>
                <a:cs typeface="Tahoma"/>
              </a:rPr>
              <a:t>do</a:t>
            </a:r>
            <a:r>
              <a:rPr dirty="0" sz="2100" spc="45">
                <a:latin typeface="Tahoma"/>
                <a:cs typeface="Tahoma"/>
              </a:rPr>
              <a:t> </a:t>
            </a:r>
            <a:r>
              <a:rPr dirty="0" sz="2100" spc="220">
                <a:latin typeface="Tahoma"/>
                <a:cs typeface="Tahoma"/>
              </a:rPr>
              <a:t>działania</a:t>
            </a:r>
            <a:endParaRPr sz="2100">
              <a:latin typeface="Tahoma"/>
              <a:cs typeface="Tahom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32763" y="2804160"/>
            <a:ext cx="3076591" cy="3506045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254903" y="3524189"/>
            <a:ext cx="4877435" cy="2168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361440">
              <a:lnSpc>
                <a:spcPct val="107800"/>
              </a:lnSpc>
              <a:spcBef>
                <a:spcPts val="95"/>
              </a:spcBef>
            </a:pPr>
            <a:r>
              <a:rPr dirty="0" sz="4350" spc="459" b="1">
                <a:latin typeface="Trebuchet MS"/>
                <a:cs typeface="Trebuchet MS"/>
              </a:rPr>
              <a:t>SZKOŁA </a:t>
            </a:r>
            <a:r>
              <a:rPr dirty="0" sz="4350" spc="420" b="1">
                <a:latin typeface="Trebuchet MS"/>
                <a:cs typeface="Trebuchet MS"/>
              </a:rPr>
              <a:t>PRZYJAZNA</a:t>
            </a:r>
            <a:endParaRPr sz="4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4350" spc="215" b="1">
                <a:latin typeface="Trebuchet MS"/>
                <a:cs typeface="Trebuchet MS"/>
              </a:rPr>
              <a:t>I</a:t>
            </a:r>
            <a:r>
              <a:rPr dirty="0" sz="4350" spc="15" b="1">
                <a:latin typeface="Trebuchet MS"/>
                <a:cs typeface="Trebuchet MS"/>
              </a:rPr>
              <a:t> </a:t>
            </a:r>
            <a:r>
              <a:rPr dirty="0" sz="4350" spc="645" b="1">
                <a:latin typeface="Trebuchet MS"/>
                <a:cs typeface="Trebuchet MS"/>
              </a:rPr>
              <a:t>WYMAGAJĄCA</a:t>
            </a:r>
            <a:endParaRPr sz="435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215433" y="0"/>
            <a:ext cx="1709356" cy="10286999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8" name="object 3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1128844" y="3131345"/>
            <a:ext cx="16030575" cy="2238375"/>
            <a:chOff x="1128844" y="3131345"/>
            <a:chExt cx="16030575" cy="223837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13316" y="5206756"/>
              <a:ext cx="126865" cy="1485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47894" y="3150395"/>
              <a:ext cx="15992475" cy="2200275"/>
            </a:xfrm>
            <a:custGeom>
              <a:avLst/>
              <a:gdLst/>
              <a:ahLst/>
              <a:cxnLst/>
              <a:rect l="l" t="t" r="r" b="b"/>
              <a:pathLst>
                <a:path w="15992475" h="2200275">
                  <a:moveTo>
                    <a:pt x="121807" y="2200274"/>
                  </a:moveTo>
                  <a:lnTo>
                    <a:pt x="63604" y="2178355"/>
                  </a:lnTo>
                  <a:lnTo>
                    <a:pt x="24003" y="2138753"/>
                  </a:lnTo>
                  <a:lnTo>
                    <a:pt x="2770" y="2087493"/>
                  </a:lnTo>
                  <a:lnTo>
                    <a:pt x="0" y="142866"/>
                  </a:lnTo>
                  <a:lnTo>
                    <a:pt x="2770" y="114864"/>
                  </a:lnTo>
                  <a:lnTo>
                    <a:pt x="24003" y="63604"/>
                  </a:lnTo>
                  <a:lnTo>
                    <a:pt x="63604" y="24003"/>
                  </a:lnTo>
                  <a:lnTo>
                    <a:pt x="114864" y="2770"/>
                  </a:lnTo>
                  <a:lnTo>
                    <a:pt x="15849316" y="0"/>
                  </a:lnTo>
                  <a:lnTo>
                    <a:pt x="15877318" y="2770"/>
                  </a:lnTo>
                  <a:lnTo>
                    <a:pt x="15928578" y="24003"/>
                  </a:lnTo>
                  <a:lnTo>
                    <a:pt x="15968179" y="63604"/>
                  </a:lnTo>
                  <a:lnTo>
                    <a:pt x="15989413" y="114864"/>
                  </a:lnTo>
                  <a:lnTo>
                    <a:pt x="15992031" y="141326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2120412" y="1980940"/>
            <a:ext cx="13641705" cy="7289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600" spc="919"/>
              <a:t>CO</a:t>
            </a:r>
            <a:r>
              <a:rPr dirty="0" sz="4600" spc="30"/>
              <a:t> </a:t>
            </a:r>
            <a:r>
              <a:rPr dirty="0" sz="4600" spc="495"/>
              <a:t>SIĘ</a:t>
            </a:r>
            <a:r>
              <a:rPr dirty="0" sz="4600" spc="30"/>
              <a:t> </a:t>
            </a:r>
            <a:r>
              <a:rPr dirty="0" sz="4600" spc="505"/>
              <a:t>ZMIENI</a:t>
            </a:r>
            <a:r>
              <a:rPr dirty="0" sz="4600" spc="35"/>
              <a:t> </a:t>
            </a:r>
            <a:r>
              <a:rPr dirty="0" sz="4600" spc="1380"/>
              <a:t>W</a:t>
            </a:r>
            <a:r>
              <a:rPr dirty="0" sz="4600" spc="30"/>
              <a:t> </a:t>
            </a:r>
            <a:r>
              <a:rPr dirty="0" sz="4600" spc="470"/>
              <a:t>SZKOLE</a:t>
            </a:r>
            <a:r>
              <a:rPr dirty="0" sz="4600" spc="35"/>
              <a:t> </a:t>
            </a:r>
            <a:r>
              <a:rPr dirty="0" sz="4600" spc="800"/>
              <a:t>OD</a:t>
            </a:r>
            <a:r>
              <a:rPr dirty="0" sz="4600" spc="30"/>
              <a:t> </a:t>
            </a:r>
            <a:r>
              <a:rPr dirty="0" sz="4600" spc="-570"/>
              <a:t>1</a:t>
            </a:r>
            <a:r>
              <a:rPr dirty="0" sz="4600" spc="35"/>
              <a:t> </a:t>
            </a:r>
            <a:r>
              <a:rPr dirty="0" sz="4600" spc="650"/>
              <a:t>WRZEŚNIA?</a:t>
            </a:r>
            <a:endParaRPr sz="4600"/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128622" y="5581477"/>
            <a:ext cx="16030575" cy="4333875"/>
            <a:chOff x="1128622" y="5581477"/>
            <a:chExt cx="16030575" cy="433387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13516" y="9754460"/>
              <a:ext cx="126690" cy="14196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147672" y="5600527"/>
              <a:ext cx="15992475" cy="4295775"/>
            </a:xfrm>
            <a:custGeom>
              <a:avLst/>
              <a:gdLst/>
              <a:ahLst/>
              <a:cxnLst/>
              <a:rect l="l" t="t" r="r" b="b"/>
              <a:pathLst>
                <a:path w="15992475" h="4295775">
                  <a:moveTo>
                    <a:pt x="121811" y="4295774"/>
                  </a:moveTo>
                  <a:lnTo>
                    <a:pt x="63605" y="4273854"/>
                  </a:lnTo>
                  <a:lnTo>
                    <a:pt x="24003" y="4234252"/>
                  </a:lnTo>
                  <a:lnTo>
                    <a:pt x="2770" y="4182990"/>
                  </a:lnTo>
                  <a:lnTo>
                    <a:pt x="0" y="4154987"/>
                  </a:lnTo>
                  <a:lnTo>
                    <a:pt x="0" y="142870"/>
                  </a:lnTo>
                  <a:lnTo>
                    <a:pt x="10875" y="88196"/>
                  </a:lnTo>
                  <a:lnTo>
                    <a:pt x="41845" y="41846"/>
                  </a:lnTo>
                  <a:lnTo>
                    <a:pt x="88196" y="10875"/>
                  </a:lnTo>
                  <a:lnTo>
                    <a:pt x="142870" y="0"/>
                  </a:lnTo>
                  <a:lnTo>
                    <a:pt x="15849757" y="0"/>
                  </a:lnTo>
                  <a:lnTo>
                    <a:pt x="15877759" y="2770"/>
                  </a:lnTo>
                  <a:lnTo>
                    <a:pt x="15929021" y="24003"/>
                  </a:lnTo>
                  <a:lnTo>
                    <a:pt x="15968624" y="63605"/>
                  </a:lnTo>
                  <a:lnTo>
                    <a:pt x="15989858" y="114867"/>
                  </a:lnTo>
                  <a:lnTo>
                    <a:pt x="15992252" y="139072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1344302" y="3322459"/>
            <a:ext cx="15599410" cy="4990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2400" spc="33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37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nowa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podstawa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programowa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ahoma"/>
                <a:cs typeface="Tahoma"/>
              </a:rPr>
              <a:t>obejmie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przedszkola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ahoma"/>
                <a:cs typeface="Tahoma"/>
              </a:rPr>
              <a:t>klasy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254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IV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7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7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35">
                <a:solidFill>
                  <a:srgbClr val="FFFFFF"/>
                </a:solidFill>
                <a:latin typeface="Tahoma"/>
                <a:cs typeface="Tahoma"/>
              </a:rPr>
              <a:t>właśnie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ci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25">
                <a:solidFill>
                  <a:srgbClr val="FFFFFF"/>
                </a:solidFill>
                <a:latin typeface="Tahoma"/>
                <a:cs typeface="Tahoma"/>
              </a:rPr>
              <a:t>jako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pierwsi</a:t>
            </a:r>
            <a:r>
              <a:rPr dirty="0" sz="2400" spc="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305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35">
                <a:solidFill>
                  <a:srgbClr val="FFFFFF"/>
                </a:solidFill>
                <a:latin typeface="Tahoma"/>
                <a:cs typeface="Tahoma"/>
              </a:rPr>
              <a:t>uczyć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według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04">
                <a:solidFill>
                  <a:srgbClr val="FFFFFF"/>
                </a:solidFill>
                <a:latin typeface="Tahoma"/>
                <a:cs typeface="Tahoma"/>
              </a:rPr>
              <a:t>nowych</a:t>
            </a:r>
            <a:r>
              <a:rPr dirty="0" sz="24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60">
                <a:solidFill>
                  <a:srgbClr val="FFFFFF"/>
                </a:solidFill>
                <a:latin typeface="Tahoma"/>
                <a:cs typeface="Tahoma"/>
              </a:rPr>
              <a:t>zasad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6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ahoma"/>
                <a:cs typeface="Tahoma"/>
              </a:rPr>
              <a:t>nowych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ahoma"/>
                <a:cs typeface="Tahoma"/>
              </a:rPr>
              <a:t>podręczników.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409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kolejnych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ahoma"/>
                <a:cs typeface="Tahoma"/>
              </a:rPr>
              <a:t>latach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reforma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obejmować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ahoma"/>
                <a:cs typeface="Tahoma"/>
              </a:rPr>
              <a:t>następne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roczniki, </a:t>
            </a:r>
            <a:r>
              <a:rPr dirty="0" sz="2400" spc="165">
                <a:solidFill>
                  <a:srgbClr val="FFFFFF"/>
                </a:solidFill>
                <a:latin typeface="Tahoma"/>
                <a:cs typeface="Tahoma"/>
              </a:rPr>
              <a:t>tak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aby docelowo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35">
                <a:solidFill>
                  <a:srgbClr val="FFFFFF"/>
                </a:solidFill>
                <a:latin typeface="Tahoma"/>
                <a:cs typeface="Tahoma"/>
              </a:rPr>
              <a:t>objąć</a:t>
            </a:r>
            <a:r>
              <a:rPr dirty="0" sz="24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wszystkie</a:t>
            </a:r>
            <a:r>
              <a:rPr dirty="0" sz="24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ahoma"/>
                <a:cs typeface="Tahoma"/>
              </a:rPr>
              <a:t>klasy</a:t>
            </a:r>
            <a:r>
              <a:rPr dirty="0" sz="24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r>
              <a:rPr dirty="0" sz="24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0">
                <a:solidFill>
                  <a:srgbClr val="FFFFFF"/>
                </a:solidFill>
                <a:latin typeface="Tahoma"/>
                <a:cs typeface="Tahoma"/>
              </a:rPr>
              <a:t>podstawowej.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2400">
              <a:latin typeface="Tahoma"/>
              <a:cs typeface="Tahoma"/>
            </a:endParaRPr>
          </a:p>
          <a:p>
            <a:pPr algn="just" marL="12700" marR="5080">
              <a:lnSpc>
                <a:spcPct val="114599"/>
              </a:lnSpc>
            </a:pP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dirty="0" sz="2400" spc="2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Kompasu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Jutra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kładzie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nacisk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ahoma"/>
                <a:cs typeface="Tahoma"/>
              </a:rPr>
              <a:t>rozumienie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praktyczne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zastosowanie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wiedzy,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m.in.</a:t>
            </a:r>
            <a:r>
              <a:rPr dirty="0" sz="2400" spc="2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ahoma"/>
                <a:cs typeface="Tahoma"/>
              </a:rPr>
              <a:t>dzięki </a:t>
            </a:r>
            <a:r>
              <a:rPr dirty="0" sz="2400" spc="160">
                <a:solidFill>
                  <a:srgbClr val="FFFFFF"/>
                </a:solidFill>
                <a:latin typeface="Tahoma"/>
                <a:cs typeface="Tahoma"/>
              </a:rPr>
              <a:t>większej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liczbie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35">
                <a:solidFill>
                  <a:srgbClr val="FFFFFF"/>
                </a:solidFill>
                <a:latin typeface="Tahoma"/>
                <a:cs typeface="Tahoma"/>
              </a:rPr>
              <a:t>projektowych,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doświadczeniom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65">
                <a:solidFill>
                  <a:srgbClr val="FFFFFF"/>
                </a:solidFill>
                <a:latin typeface="Tahoma"/>
                <a:cs typeface="Tahoma"/>
              </a:rPr>
              <a:t>edukacyjnym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modułom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400" spc="155">
                <a:solidFill>
                  <a:srgbClr val="FFFFFF"/>
                </a:solidFill>
                <a:latin typeface="Tahoma"/>
                <a:cs typeface="Tahoma"/>
              </a:rPr>
              <a:t>tematycznym. </a:t>
            </a:r>
            <a:r>
              <a:rPr dirty="0" sz="2400" spc="275">
                <a:solidFill>
                  <a:srgbClr val="FFFFFF"/>
                </a:solidFill>
                <a:latin typeface="Tahoma"/>
                <a:cs typeface="Tahoma"/>
              </a:rPr>
              <a:t>Praca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2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grupach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buduje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sprawczość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dziecka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uczy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0">
                <a:solidFill>
                  <a:srgbClr val="FFFFFF"/>
                </a:solidFill>
                <a:latin typeface="Tahoma"/>
                <a:cs typeface="Tahoma"/>
              </a:rPr>
              <a:t>je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65">
                <a:solidFill>
                  <a:srgbClr val="FFFFFF"/>
                </a:solidFill>
                <a:latin typeface="Tahoma"/>
                <a:cs typeface="Tahoma"/>
              </a:rPr>
              <a:t>nawiązywać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ahoma"/>
                <a:cs typeface="Tahoma"/>
              </a:rPr>
              <a:t>relacje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60">
                <a:solidFill>
                  <a:srgbClr val="FFFFFF"/>
                </a:solidFill>
                <a:latin typeface="Tahoma"/>
                <a:cs typeface="Tahoma"/>
              </a:rPr>
              <a:t>rówieśnicze,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ahoma"/>
                <a:cs typeface="Tahoma"/>
              </a:rPr>
              <a:t>temu 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dirty="0" sz="2400" spc="5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odnajduje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5">
                <a:solidFill>
                  <a:srgbClr val="FFFFFF"/>
                </a:solidFill>
                <a:latin typeface="Tahoma"/>
                <a:cs typeface="Tahoma"/>
              </a:rPr>
              <a:t>zarówno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2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klasie,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2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codziennych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sytuacjach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społecznych.</a:t>
            </a:r>
            <a:r>
              <a:rPr dirty="0" sz="2400" spc="5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Nauczyciele </a:t>
            </a:r>
            <a:r>
              <a:rPr dirty="0" sz="2400" spc="160">
                <a:solidFill>
                  <a:srgbClr val="FFFFFF"/>
                </a:solidFill>
                <a:latin typeface="Tahoma"/>
                <a:cs typeface="Tahoma"/>
              </a:rPr>
              <a:t>zyskują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też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większą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45">
                <a:solidFill>
                  <a:srgbClr val="FFFFFF"/>
                </a:solidFill>
                <a:latin typeface="Tahoma"/>
                <a:cs typeface="Tahoma"/>
              </a:rPr>
              <a:t>swobodę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2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5">
                <a:solidFill>
                  <a:srgbClr val="FFFFFF"/>
                </a:solidFill>
                <a:latin typeface="Tahoma"/>
                <a:cs typeface="Tahoma"/>
              </a:rPr>
              <a:t>doborze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lektur</a:t>
            </a:r>
            <a:r>
              <a:rPr dirty="0" sz="2400" spc="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wspólnie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6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uczniami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2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0">
                <a:solidFill>
                  <a:srgbClr val="FFFFFF"/>
                </a:solidFill>
                <a:latin typeface="Tahoma"/>
                <a:cs typeface="Tahoma"/>
              </a:rPr>
              <a:t>IV-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VI,</a:t>
            </a:r>
            <a:r>
              <a:rPr dirty="0" sz="2400" spc="2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dirty="0" sz="2400" spc="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czemu 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czytanie</a:t>
            </a:r>
            <a:r>
              <a:rPr dirty="0" sz="2400" spc="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65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9">
                <a:solidFill>
                  <a:srgbClr val="FFFFFF"/>
                </a:solidFill>
                <a:latin typeface="Tahoma"/>
                <a:cs typeface="Tahoma"/>
              </a:rPr>
              <a:t>szansę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stać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5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400" spc="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dla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dziecka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60">
                <a:solidFill>
                  <a:srgbClr val="FFFFFF"/>
                </a:solidFill>
                <a:latin typeface="Tahoma"/>
                <a:cs typeface="Tahoma"/>
              </a:rPr>
              <a:t>przyjemnością,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34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35">
                <a:solidFill>
                  <a:srgbClr val="FFFFFF"/>
                </a:solidFill>
                <a:latin typeface="Tahoma"/>
                <a:cs typeface="Tahoma"/>
              </a:rPr>
              <a:t>nie</a:t>
            </a:r>
            <a:r>
              <a:rPr dirty="0" sz="2400" spc="11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05">
                <a:solidFill>
                  <a:srgbClr val="FFFFFF"/>
                </a:solidFill>
                <a:latin typeface="Tahoma"/>
                <a:cs typeface="Tahoma"/>
              </a:rPr>
              <a:t>tylko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ahoma"/>
                <a:cs typeface="Tahoma"/>
              </a:rPr>
              <a:t>szkolnym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70">
                <a:solidFill>
                  <a:srgbClr val="FFFFFF"/>
                </a:solidFill>
                <a:latin typeface="Tahoma"/>
                <a:cs typeface="Tahoma"/>
              </a:rPr>
              <a:t>obowiązkiem.</a:t>
            </a:r>
            <a:r>
              <a:rPr dirty="0" sz="2400" spc="1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15">
                <a:solidFill>
                  <a:srgbClr val="FFFFFF"/>
                </a:solidFill>
                <a:latin typeface="Tahoma"/>
                <a:cs typeface="Tahoma"/>
              </a:rPr>
              <a:t>Częściej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287700" y="8287194"/>
            <a:ext cx="165608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0" marR="5080" indent="-165735">
              <a:lnSpc>
                <a:spcPct val="114599"/>
              </a:lnSpc>
              <a:spcBef>
                <a:spcPts val="100"/>
              </a:spcBef>
            </a:pP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obszarach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używania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44302" y="8287194"/>
            <a:ext cx="13916660" cy="1282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  <a:tabLst>
                <a:tab pos="627380" algn="l"/>
                <a:tab pos="1034415" algn="l"/>
                <a:tab pos="2116455" algn="l"/>
                <a:tab pos="2263140" algn="l"/>
                <a:tab pos="2804795" algn="l"/>
                <a:tab pos="3143250" algn="l"/>
                <a:tab pos="3855085" algn="l"/>
                <a:tab pos="4744085" algn="l"/>
                <a:tab pos="5023485" algn="l"/>
                <a:tab pos="5229860" algn="l"/>
                <a:tab pos="6536690" algn="l"/>
                <a:tab pos="6840220" algn="l"/>
                <a:tab pos="8423910" algn="l"/>
                <a:tab pos="9419590" algn="l"/>
                <a:tab pos="9948545" algn="l"/>
                <a:tab pos="10394950" algn="l"/>
                <a:tab pos="10678160" algn="l"/>
                <a:tab pos="11722735" algn="l"/>
                <a:tab pos="12999720" algn="l"/>
                <a:tab pos="13625830" algn="l"/>
              </a:tabLst>
            </a:pPr>
            <a:r>
              <a:rPr dirty="0" sz="2400" spc="245">
                <a:solidFill>
                  <a:srgbClr val="FFFFFF"/>
                </a:solidFill>
                <a:latin typeface="Tahoma"/>
                <a:cs typeface="Tahoma"/>
              </a:rPr>
              <a:t>poza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60">
                <a:solidFill>
                  <a:srgbClr val="FFFFFF"/>
                </a:solidFill>
                <a:latin typeface="Tahoma"/>
                <a:cs typeface="Tahoma"/>
              </a:rPr>
              <a:t>oceną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400" spc="170">
                <a:solidFill>
                  <a:srgbClr val="FFFFFF"/>
                </a:solidFill>
                <a:latin typeface="Tahoma"/>
                <a:cs typeface="Tahoma"/>
              </a:rPr>
              <a:t>cyfrową,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uczeń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180">
                <a:solidFill>
                  <a:srgbClr val="FFFFFF"/>
                </a:solidFill>
                <a:latin typeface="Tahoma"/>
                <a:cs typeface="Tahoma"/>
              </a:rPr>
              <a:t>otrzyma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150">
                <a:solidFill>
                  <a:srgbClr val="FFFFFF"/>
                </a:solidFill>
                <a:latin typeface="Tahoma"/>
                <a:cs typeface="Tahoma"/>
              </a:rPr>
              <a:t>informację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zwrotną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1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00">
                <a:solidFill>
                  <a:srgbClr val="FFFFFF"/>
                </a:solidFill>
                <a:latin typeface="Tahoma"/>
                <a:cs typeface="Tahoma"/>
              </a:rPr>
              <a:t>swoich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postępach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15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dirty="0" sz="2400" spc="215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95">
                <a:solidFill>
                  <a:srgbClr val="FFFFFF"/>
                </a:solidFill>
                <a:latin typeface="Tahoma"/>
                <a:cs typeface="Tahoma"/>
              </a:rPr>
              <a:t>rozwoju.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305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-42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19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7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szkołach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25">
                <a:solidFill>
                  <a:srgbClr val="FFFFFF"/>
                </a:solidFill>
                <a:latin typeface="Tahoma"/>
                <a:cs typeface="Tahoma"/>
              </a:rPr>
              <a:t>podstawowych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1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54">
                <a:solidFill>
                  <a:srgbClr val="FFFFFF"/>
                </a:solidFill>
                <a:latin typeface="Tahoma"/>
                <a:cs typeface="Tahoma"/>
              </a:rPr>
              <a:t>obowiązywał</a:t>
            </a:r>
            <a:r>
              <a:rPr dirty="0" sz="24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400" spc="235">
                <a:solidFill>
                  <a:srgbClr val="FFFFFF"/>
                </a:solidFill>
                <a:latin typeface="Tahoma"/>
                <a:cs typeface="Tahoma"/>
              </a:rPr>
              <a:t>zakaz </a:t>
            </a:r>
            <a:r>
              <a:rPr dirty="0" sz="2400" spc="195">
                <a:solidFill>
                  <a:srgbClr val="FFFFFF"/>
                </a:solidFill>
                <a:latin typeface="Tahoma"/>
                <a:cs typeface="Tahoma"/>
              </a:rPr>
              <a:t>smartfonów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220">
                <a:solidFill>
                  <a:srgbClr val="FFFFFF"/>
                </a:solidFill>
                <a:latin typeface="Tahoma"/>
                <a:cs typeface="Tahoma"/>
              </a:rPr>
              <a:t>urządzeń</a:t>
            </a:r>
            <a:r>
              <a:rPr dirty="0" sz="24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145">
                <a:solidFill>
                  <a:srgbClr val="FFFFFF"/>
                </a:solidFill>
                <a:latin typeface="Tahoma"/>
                <a:cs typeface="Tahoma"/>
              </a:rPr>
              <a:t>cyfrowych.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429745" y="-291644"/>
            <a:ext cx="15123794" cy="10972800"/>
            <a:chOff x="2429745" y="-291644"/>
            <a:chExt cx="15123794" cy="10972800"/>
          </a:xfrm>
        </p:grpSpPr>
        <p:sp>
          <p:nvSpPr>
            <p:cNvPr id="4" name="object 4"/>
            <p:cNvSpPr/>
            <p:nvPr/>
          </p:nvSpPr>
          <p:spPr>
            <a:xfrm>
              <a:off x="2429745" y="611501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7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7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3"/>
                  </a:lnTo>
                  <a:lnTo>
                    <a:pt x="9420" y="8720535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89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4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0" y="177911"/>
                  </a:lnTo>
                  <a:lnTo>
                    <a:pt x="13824336" y="216266"/>
                  </a:lnTo>
                  <a:lnTo>
                    <a:pt x="13848724" y="257028"/>
                  </a:lnTo>
                  <a:lnTo>
                    <a:pt x="13868974" y="299876"/>
                  </a:lnTo>
                  <a:lnTo>
                    <a:pt x="13884954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4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5"/>
                  </a:lnTo>
                  <a:lnTo>
                    <a:pt x="13884954" y="8766603"/>
                  </a:lnTo>
                  <a:lnTo>
                    <a:pt x="13868974" y="8811220"/>
                  </a:lnTo>
                  <a:lnTo>
                    <a:pt x="13848724" y="8854069"/>
                  </a:lnTo>
                  <a:lnTo>
                    <a:pt x="13824336" y="8894830"/>
                  </a:lnTo>
                  <a:lnTo>
                    <a:pt x="13795940" y="8933186"/>
                  </a:lnTo>
                  <a:lnTo>
                    <a:pt x="13763671" y="8968817"/>
                  </a:lnTo>
                  <a:lnTo>
                    <a:pt x="13728040" y="9001087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4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89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73485" y="62477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65714" y="611525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81604" y="587631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6088597"/>
              <a:ext cx="200951" cy="2009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50545" y="595042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564361" y="5579779"/>
            <a:ext cx="2182495" cy="9766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00" spc="555" b="1">
                <a:solidFill>
                  <a:srgbClr val="5E7DFB"/>
                </a:solidFill>
                <a:latin typeface="Trebuchet MS"/>
                <a:cs typeface="Trebuchet MS"/>
              </a:rPr>
              <a:t>2025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5047731" y="1141856"/>
            <a:ext cx="9199880" cy="6654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570">
                <a:solidFill>
                  <a:srgbClr val="000000"/>
                </a:solidFill>
              </a:rPr>
              <a:t>REFORMA</a:t>
            </a:r>
            <a:r>
              <a:rPr dirty="0" sz="4200" spc="25">
                <a:solidFill>
                  <a:srgbClr val="000000"/>
                </a:solidFill>
              </a:rPr>
              <a:t> </a:t>
            </a:r>
            <a:r>
              <a:rPr dirty="0" sz="4200" spc="450">
                <a:solidFill>
                  <a:srgbClr val="000000"/>
                </a:solidFill>
              </a:rPr>
              <a:t>ROZŁOŻONA</a:t>
            </a:r>
            <a:r>
              <a:rPr dirty="0" sz="4200" spc="25">
                <a:solidFill>
                  <a:srgbClr val="000000"/>
                </a:solidFill>
              </a:rPr>
              <a:t> </a:t>
            </a:r>
            <a:r>
              <a:rPr dirty="0" sz="4200" spc="500">
                <a:solidFill>
                  <a:srgbClr val="000000"/>
                </a:solidFill>
              </a:rPr>
              <a:t>NA</a:t>
            </a:r>
            <a:r>
              <a:rPr dirty="0" sz="4200" spc="25">
                <a:solidFill>
                  <a:srgbClr val="000000"/>
                </a:solidFill>
              </a:rPr>
              <a:t> </a:t>
            </a:r>
            <a:r>
              <a:rPr dirty="0" sz="4200" spc="145">
                <a:solidFill>
                  <a:srgbClr val="000000"/>
                </a:solidFill>
              </a:rPr>
              <a:t>LATA</a:t>
            </a:r>
            <a:endParaRPr sz="4200"/>
          </a:p>
        </p:txBody>
      </p:sp>
      <p:sp>
        <p:nvSpPr>
          <p:cNvPr id="15" name="object 15"/>
          <p:cNvSpPr txBox="1"/>
          <p:nvPr/>
        </p:nvSpPr>
        <p:spPr>
          <a:xfrm>
            <a:off x="5435379" y="2237985"/>
            <a:ext cx="9284970" cy="32213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1193800">
              <a:lnSpc>
                <a:spcPct val="117800"/>
              </a:lnSpc>
              <a:spcBef>
                <a:spcPts val="90"/>
              </a:spcBef>
            </a:pPr>
            <a:r>
              <a:rPr dirty="0" sz="2600" spc="145" b="1">
                <a:latin typeface="Trebuchet MS"/>
                <a:cs typeface="Trebuchet MS"/>
              </a:rPr>
              <a:t>Reforma26.</a:t>
            </a:r>
            <a:r>
              <a:rPr dirty="0" sz="2600" spc="495" b="1">
                <a:latin typeface="Trebuchet MS"/>
                <a:cs typeface="Trebuchet MS"/>
              </a:rPr>
              <a:t> </a:t>
            </a:r>
            <a:r>
              <a:rPr dirty="0" sz="2600" spc="265" b="1">
                <a:latin typeface="Trebuchet MS"/>
                <a:cs typeface="Trebuchet MS"/>
              </a:rPr>
              <a:t>Kompas</a:t>
            </a:r>
            <a:r>
              <a:rPr dirty="0" sz="2600" spc="495" b="1">
                <a:latin typeface="Trebuchet MS"/>
                <a:cs typeface="Trebuchet MS"/>
              </a:rPr>
              <a:t> </a:t>
            </a:r>
            <a:r>
              <a:rPr dirty="0" sz="2600" spc="90" b="1">
                <a:latin typeface="Trebuchet MS"/>
                <a:cs typeface="Trebuchet MS"/>
              </a:rPr>
              <a:t>Jutra</a:t>
            </a:r>
            <a:r>
              <a:rPr dirty="0" sz="2600" spc="495" b="1">
                <a:latin typeface="Trebuchet MS"/>
                <a:cs typeface="Trebuchet MS"/>
              </a:rPr>
              <a:t> </a:t>
            </a:r>
            <a:r>
              <a:rPr dirty="0" sz="2600" spc="245" b="1">
                <a:latin typeface="Trebuchet MS"/>
                <a:cs typeface="Trebuchet MS"/>
              </a:rPr>
              <a:t>wprowadzana</a:t>
            </a:r>
            <a:r>
              <a:rPr dirty="0" sz="2600" spc="495" b="1">
                <a:latin typeface="Trebuchet MS"/>
                <a:cs typeface="Trebuchet MS"/>
              </a:rPr>
              <a:t> </a:t>
            </a:r>
            <a:r>
              <a:rPr dirty="0" sz="2600" spc="80" b="1">
                <a:latin typeface="Trebuchet MS"/>
                <a:cs typeface="Trebuchet MS"/>
              </a:rPr>
              <a:t>jest </a:t>
            </a:r>
            <a:r>
              <a:rPr dirty="0" sz="2600" spc="185" b="1">
                <a:latin typeface="Trebuchet MS"/>
                <a:cs typeface="Trebuchet MS"/>
              </a:rPr>
              <a:t>stopniowo</a:t>
            </a:r>
            <a:r>
              <a:rPr dirty="0" sz="2600" spc="405" b="1">
                <a:latin typeface="Trebuchet MS"/>
                <a:cs typeface="Trebuchet MS"/>
              </a:rPr>
              <a:t>   </a:t>
            </a:r>
            <a:r>
              <a:rPr dirty="0" sz="2600" b="1">
                <a:latin typeface="Trebuchet MS"/>
                <a:cs typeface="Trebuchet MS"/>
              </a:rPr>
              <a:t>i</a:t>
            </a:r>
            <a:r>
              <a:rPr dirty="0" sz="2600" spc="409" b="1">
                <a:latin typeface="Trebuchet MS"/>
                <a:cs typeface="Trebuchet MS"/>
              </a:rPr>
              <a:t>   </a:t>
            </a:r>
            <a:r>
              <a:rPr dirty="0" sz="2600" spc="100" b="1">
                <a:latin typeface="Trebuchet MS"/>
                <a:cs typeface="Trebuchet MS"/>
              </a:rPr>
              <a:t>jest</a:t>
            </a:r>
            <a:r>
              <a:rPr dirty="0" sz="2600" spc="405" b="1">
                <a:latin typeface="Trebuchet MS"/>
                <a:cs typeface="Trebuchet MS"/>
              </a:rPr>
              <a:t>   </a:t>
            </a:r>
            <a:r>
              <a:rPr dirty="0" sz="2600" spc="180" b="1">
                <a:latin typeface="Trebuchet MS"/>
                <a:cs typeface="Trebuchet MS"/>
              </a:rPr>
              <a:t>rozłożona</a:t>
            </a:r>
            <a:r>
              <a:rPr dirty="0" sz="2600" spc="409" b="1">
                <a:latin typeface="Trebuchet MS"/>
                <a:cs typeface="Trebuchet MS"/>
              </a:rPr>
              <a:t>   </a:t>
            </a:r>
            <a:r>
              <a:rPr dirty="0" sz="2600" spc="385" b="1">
                <a:latin typeface="Trebuchet MS"/>
                <a:cs typeface="Trebuchet MS"/>
              </a:rPr>
              <a:t>w</a:t>
            </a:r>
            <a:r>
              <a:rPr dirty="0" sz="2600" spc="409" b="1">
                <a:latin typeface="Trebuchet MS"/>
                <a:cs typeface="Trebuchet MS"/>
              </a:rPr>
              <a:t>   </a:t>
            </a:r>
            <a:r>
              <a:rPr dirty="0" sz="2600" spc="140" b="1">
                <a:latin typeface="Trebuchet MS"/>
                <a:cs typeface="Trebuchet MS"/>
              </a:rPr>
              <a:t>czasie. </a:t>
            </a:r>
            <a:r>
              <a:rPr dirty="0" sz="2600" spc="225" b="1">
                <a:latin typeface="Trebuchet MS"/>
                <a:cs typeface="Trebuchet MS"/>
              </a:rPr>
              <a:t>Wszystkie</a:t>
            </a:r>
            <a:r>
              <a:rPr dirty="0" sz="2600" spc="610" b="1">
                <a:latin typeface="Trebuchet MS"/>
                <a:cs typeface="Trebuchet MS"/>
              </a:rPr>
              <a:t>   </a:t>
            </a:r>
            <a:r>
              <a:rPr dirty="0" sz="2600" spc="175" b="1">
                <a:latin typeface="Trebuchet MS"/>
                <a:cs typeface="Trebuchet MS"/>
              </a:rPr>
              <a:t>zmiany</a:t>
            </a:r>
            <a:r>
              <a:rPr dirty="0" sz="2600" spc="610" b="1">
                <a:latin typeface="Trebuchet MS"/>
                <a:cs typeface="Trebuchet MS"/>
              </a:rPr>
              <a:t>   </a:t>
            </a:r>
            <a:r>
              <a:rPr dirty="0" sz="2600" spc="425" b="1">
                <a:latin typeface="Trebuchet MS"/>
                <a:cs typeface="Trebuchet MS"/>
              </a:rPr>
              <a:t>są</a:t>
            </a:r>
            <a:r>
              <a:rPr dirty="0" sz="2600" spc="615" b="1">
                <a:latin typeface="Trebuchet MS"/>
                <a:cs typeface="Trebuchet MS"/>
              </a:rPr>
              <a:t>   </a:t>
            </a:r>
            <a:r>
              <a:rPr dirty="0" sz="2600" spc="200" b="1">
                <a:latin typeface="Trebuchet MS"/>
                <a:cs typeface="Trebuchet MS"/>
              </a:rPr>
              <a:t>przygotowywane </a:t>
            </a:r>
            <a:r>
              <a:rPr dirty="0" sz="2600" spc="254" b="1">
                <a:latin typeface="Trebuchet MS"/>
                <a:cs typeface="Trebuchet MS"/>
              </a:rPr>
              <a:t>we</a:t>
            </a:r>
            <a:r>
              <a:rPr dirty="0" sz="2600" spc="80" b="1">
                <a:latin typeface="Trebuchet MS"/>
                <a:cs typeface="Trebuchet MS"/>
              </a:rPr>
              <a:t> </a:t>
            </a:r>
            <a:r>
              <a:rPr dirty="0" sz="2600" spc="265" b="1">
                <a:latin typeface="Trebuchet MS"/>
                <a:cs typeface="Trebuchet MS"/>
              </a:rPr>
              <a:t>współpracy</a:t>
            </a:r>
            <a:r>
              <a:rPr dirty="0" sz="2600" spc="85" b="1">
                <a:latin typeface="Trebuchet MS"/>
                <a:cs typeface="Trebuchet MS"/>
              </a:rPr>
              <a:t> </a:t>
            </a:r>
            <a:r>
              <a:rPr dirty="0" sz="2600" spc="120" b="1">
                <a:latin typeface="Trebuchet MS"/>
                <a:cs typeface="Trebuchet MS"/>
              </a:rPr>
              <a:t>z</a:t>
            </a:r>
            <a:r>
              <a:rPr dirty="0" sz="2600" spc="85" b="1">
                <a:latin typeface="Trebuchet MS"/>
                <a:cs typeface="Trebuchet MS"/>
              </a:rPr>
              <a:t> </a:t>
            </a:r>
            <a:r>
              <a:rPr dirty="0" sz="2600" spc="170" b="1">
                <a:latin typeface="Trebuchet MS"/>
                <a:cs typeface="Trebuchet MS"/>
              </a:rPr>
              <a:t>nauczycielami</a:t>
            </a:r>
            <a:r>
              <a:rPr dirty="0" sz="2600" spc="85" b="1">
                <a:latin typeface="Trebuchet MS"/>
                <a:cs typeface="Trebuchet MS"/>
              </a:rPr>
              <a:t> </a:t>
            </a:r>
            <a:r>
              <a:rPr dirty="0" sz="2600" b="1">
                <a:latin typeface="Trebuchet MS"/>
                <a:cs typeface="Trebuchet MS"/>
              </a:rPr>
              <a:t>i</a:t>
            </a:r>
            <a:r>
              <a:rPr dirty="0" sz="2600" spc="85" b="1">
                <a:latin typeface="Trebuchet MS"/>
                <a:cs typeface="Trebuchet MS"/>
              </a:rPr>
              <a:t> </a:t>
            </a:r>
            <a:r>
              <a:rPr dirty="0" sz="2600" spc="140" b="1">
                <a:latin typeface="Trebuchet MS"/>
                <a:cs typeface="Trebuchet MS"/>
              </a:rPr>
              <a:t>dyrektorami </a:t>
            </a:r>
            <a:r>
              <a:rPr dirty="0" sz="2600" spc="100" b="1">
                <a:latin typeface="Trebuchet MS"/>
                <a:cs typeface="Trebuchet MS"/>
              </a:rPr>
              <a:t>szkół.</a:t>
            </a:r>
            <a:endParaRPr sz="2600">
              <a:latin typeface="Trebuchet MS"/>
              <a:cs typeface="Trebuchet MS"/>
            </a:endParaRPr>
          </a:p>
          <a:p>
            <a:pPr marL="1418590">
              <a:lnSpc>
                <a:spcPct val="100000"/>
              </a:lnSpc>
              <a:spcBef>
                <a:spcPts val="2830"/>
              </a:spcBef>
            </a:pPr>
            <a:r>
              <a:rPr dirty="0" sz="3300" spc="509" b="1">
                <a:latin typeface="Trebuchet MS"/>
                <a:cs typeface="Trebuchet MS"/>
              </a:rPr>
              <a:t>Co</a:t>
            </a:r>
            <a:r>
              <a:rPr dirty="0" sz="3300" spc="25" b="1">
                <a:latin typeface="Trebuchet MS"/>
                <a:cs typeface="Trebuchet MS"/>
              </a:rPr>
              <a:t> </a:t>
            </a:r>
            <a:r>
              <a:rPr dirty="0" sz="3300" spc="175" b="1">
                <a:latin typeface="Trebuchet MS"/>
                <a:cs typeface="Trebuchet MS"/>
              </a:rPr>
              <a:t>zmieniło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229" b="1">
                <a:latin typeface="Trebuchet MS"/>
                <a:cs typeface="Trebuchet MS"/>
              </a:rPr>
              <a:t>się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310" b="1">
                <a:latin typeface="Trebuchet MS"/>
                <a:cs typeface="Trebuchet MS"/>
              </a:rPr>
              <a:t>we</a:t>
            </a:r>
            <a:r>
              <a:rPr dirty="0" sz="3300" spc="25" b="1">
                <a:latin typeface="Trebuchet MS"/>
                <a:cs typeface="Trebuchet MS"/>
              </a:rPr>
              <a:t> </a:t>
            </a:r>
            <a:r>
              <a:rPr dirty="0" sz="3300" spc="195" b="1">
                <a:latin typeface="Trebuchet MS"/>
                <a:cs typeface="Trebuchet MS"/>
              </a:rPr>
              <a:t>wrześniu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375" b="1">
                <a:latin typeface="Trebuchet MS"/>
                <a:cs typeface="Trebuchet MS"/>
              </a:rPr>
              <a:t>2025?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7761" y="2651088"/>
            <a:ext cx="5425440" cy="6610350"/>
            <a:chOff x="327761" y="2651088"/>
            <a:chExt cx="5425440" cy="66103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6204" y="6948258"/>
              <a:ext cx="66675" cy="666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86204" y="7729308"/>
              <a:ext cx="66675" cy="666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872190" y="6751440"/>
            <a:ext cx="9935845" cy="11417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300" b="1">
                <a:latin typeface="Trebuchet MS"/>
                <a:cs typeface="Trebuchet MS"/>
              </a:rPr>
              <a:t>Dwa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40" b="1">
                <a:latin typeface="Trebuchet MS"/>
                <a:cs typeface="Trebuchet MS"/>
              </a:rPr>
              <a:t>nowe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70" b="1">
                <a:latin typeface="Trebuchet MS"/>
                <a:cs typeface="Trebuchet MS"/>
              </a:rPr>
              <a:t>przedmioty: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35" b="1">
                <a:latin typeface="Trebuchet MS"/>
                <a:cs typeface="Trebuchet MS"/>
              </a:rPr>
              <a:t>edukacja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25" b="1">
                <a:latin typeface="Trebuchet MS"/>
                <a:cs typeface="Trebuchet MS"/>
              </a:rPr>
              <a:t>zdrowotna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b="1">
                <a:latin typeface="Trebuchet MS"/>
                <a:cs typeface="Trebuchet MS"/>
              </a:rPr>
              <a:t>i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35" b="1">
                <a:latin typeface="Trebuchet MS"/>
                <a:cs typeface="Trebuchet MS"/>
              </a:rPr>
              <a:t>edukacja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45" b="1">
                <a:latin typeface="Trebuchet MS"/>
                <a:cs typeface="Trebuchet MS"/>
              </a:rPr>
              <a:t>obywatelska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55"/>
              </a:spcBef>
            </a:pP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200" spc="180" b="1">
                <a:latin typeface="Trebuchet MS"/>
                <a:cs typeface="Trebuchet MS"/>
              </a:rPr>
              <a:t>Zmiana</a:t>
            </a:r>
            <a:r>
              <a:rPr dirty="0" sz="2200" spc="25" b="1">
                <a:latin typeface="Trebuchet MS"/>
                <a:cs typeface="Trebuchet MS"/>
              </a:rPr>
              <a:t> </a:t>
            </a:r>
            <a:r>
              <a:rPr dirty="0" sz="2200" spc="190" b="1">
                <a:latin typeface="Trebuchet MS"/>
                <a:cs typeface="Trebuchet MS"/>
              </a:rPr>
              <a:t>podstawy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40" b="1">
                <a:latin typeface="Trebuchet MS"/>
                <a:cs typeface="Trebuchet MS"/>
              </a:rPr>
              <a:t>programowej</a:t>
            </a:r>
            <a:r>
              <a:rPr dirty="0" sz="2200" spc="25" b="1">
                <a:latin typeface="Trebuchet MS"/>
                <a:cs typeface="Trebuchet MS"/>
              </a:rPr>
              <a:t> </a:t>
            </a:r>
            <a:r>
              <a:rPr dirty="0" sz="2200" spc="170" b="1">
                <a:latin typeface="Trebuchet MS"/>
                <a:cs typeface="Trebuchet MS"/>
              </a:rPr>
              <a:t>wychowania</a:t>
            </a:r>
            <a:r>
              <a:rPr dirty="0" sz="2200" spc="30" b="1">
                <a:latin typeface="Trebuchet MS"/>
                <a:cs typeface="Trebuchet MS"/>
              </a:rPr>
              <a:t> </a:t>
            </a:r>
            <a:r>
              <a:rPr dirty="0" sz="2200" spc="114" b="1">
                <a:latin typeface="Trebuchet MS"/>
                <a:cs typeface="Trebuchet MS"/>
              </a:rPr>
              <a:t>fizycznego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27761" y="-291644"/>
            <a:ext cx="17226280" cy="10972800"/>
            <a:chOff x="327761" y="-291644"/>
            <a:chExt cx="17226280" cy="10972800"/>
          </a:xfrm>
        </p:grpSpPr>
        <p:sp>
          <p:nvSpPr>
            <p:cNvPr id="4" name="object 4"/>
            <p:cNvSpPr/>
            <p:nvPr/>
          </p:nvSpPr>
          <p:spPr>
            <a:xfrm>
              <a:off x="2439270" y="611501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7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7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3"/>
                  </a:lnTo>
                  <a:lnTo>
                    <a:pt x="9420" y="8720535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89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4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0" y="177911"/>
                  </a:lnTo>
                  <a:lnTo>
                    <a:pt x="13824336" y="216266"/>
                  </a:lnTo>
                  <a:lnTo>
                    <a:pt x="13848724" y="257028"/>
                  </a:lnTo>
                  <a:lnTo>
                    <a:pt x="13868974" y="299876"/>
                  </a:lnTo>
                  <a:lnTo>
                    <a:pt x="13884954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4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5"/>
                  </a:lnTo>
                  <a:lnTo>
                    <a:pt x="13884954" y="8766603"/>
                  </a:lnTo>
                  <a:lnTo>
                    <a:pt x="13868974" y="8811220"/>
                  </a:lnTo>
                  <a:lnTo>
                    <a:pt x="13848724" y="8854069"/>
                  </a:lnTo>
                  <a:lnTo>
                    <a:pt x="13824336" y="8894830"/>
                  </a:lnTo>
                  <a:lnTo>
                    <a:pt x="13795940" y="8933186"/>
                  </a:lnTo>
                  <a:lnTo>
                    <a:pt x="13763671" y="8968817"/>
                  </a:lnTo>
                  <a:lnTo>
                    <a:pt x="13728040" y="9001087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4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89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73485" y="62477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65714" y="611525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19229" y="8094471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50" y="1110627"/>
                  </a:moveTo>
                  <a:lnTo>
                    <a:pt x="32359" y="1085850"/>
                  </a:lnTo>
                  <a:lnTo>
                    <a:pt x="24790" y="1085850"/>
                  </a:lnTo>
                  <a:lnTo>
                    <a:pt x="0" y="1110627"/>
                  </a:lnTo>
                  <a:lnTo>
                    <a:pt x="0" y="1118209"/>
                  </a:lnTo>
                  <a:lnTo>
                    <a:pt x="24790" y="1143000"/>
                  </a:lnTo>
                  <a:lnTo>
                    <a:pt x="32359" y="1143000"/>
                  </a:lnTo>
                  <a:lnTo>
                    <a:pt x="57150" y="1118209"/>
                  </a:lnTo>
                  <a:lnTo>
                    <a:pt x="57150" y="1114425"/>
                  </a:lnTo>
                  <a:lnTo>
                    <a:pt x="57150" y="1110627"/>
                  </a:lnTo>
                  <a:close/>
                </a:path>
                <a:path w="57150" h="1143000">
                  <a:moveTo>
                    <a:pt x="57150" y="748677"/>
                  </a:moveTo>
                  <a:lnTo>
                    <a:pt x="32359" y="723900"/>
                  </a:lnTo>
                  <a:lnTo>
                    <a:pt x="24790" y="723900"/>
                  </a:lnTo>
                  <a:lnTo>
                    <a:pt x="0" y="748677"/>
                  </a:lnTo>
                  <a:lnTo>
                    <a:pt x="0" y="756259"/>
                  </a:lnTo>
                  <a:lnTo>
                    <a:pt x="24790" y="781050"/>
                  </a:lnTo>
                  <a:lnTo>
                    <a:pt x="32359" y="781050"/>
                  </a:lnTo>
                  <a:lnTo>
                    <a:pt x="57150" y="756259"/>
                  </a:lnTo>
                  <a:lnTo>
                    <a:pt x="57150" y="752475"/>
                  </a:lnTo>
                  <a:lnTo>
                    <a:pt x="57150" y="748677"/>
                  </a:lnTo>
                  <a:close/>
                </a:path>
                <a:path w="57150" h="1143000">
                  <a:moveTo>
                    <a:pt x="57150" y="24777"/>
                  </a:moveTo>
                  <a:lnTo>
                    <a:pt x="32359" y="0"/>
                  </a:lnTo>
                  <a:lnTo>
                    <a:pt x="24790" y="0"/>
                  </a:lnTo>
                  <a:lnTo>
                    <a:pt x="0" y="24777"/>
                  </a:lnTo>
                  <a:lnTo>
                    <a:pt x="0" y="32359"/>
                  </a:lnTo>
                  <a:lnTo>
                    <a:pt x="24790" y="57150"/>
                  </a:lnTo>
                  <a:lnTo>
                    <a:pt x="32359" y="57150"/>
                  </a:lnTo>
                  <a:lnTo>
                    <a:pt x="57150" y="32359"/>
                  </a:lnTo>
                  <a:lnTo>
                    <a:pt x="57150" y="28575"/>
                  </a:lnTo>
                  <a:lnTo>
                    <a:pt x="57150" y="247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589745" y="7857352"/>
            <a:ext cx="9159240" cy="14732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8800"/>
              </a:lnSpc>
              <a:spcBef>
                <a:spcPts val="90"/>
              </a:spcBef>
            </a:pPr>
            <a:r>
              <a:rPr dirty="0" sz="2000" spc="285" b="1">
                <a:latin typeface="Trebuchet MS"/>
                <a:cs typeface="Trebuchet MS"/>
              </a:rPr>
              <a:t>Od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55" b="1">
                <a:latin typeface="Trebuchet MS"/>
                <a:cs typeface="Trebuchet MS"/>
              </a:rPr>
              <a:t>września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30" b="1">
                <a:latin typeface="Trebuchet MS"/>
                <a:cs typeface="Trebuchet MS"/>
              </a:rPr>
              <a:t>2027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-140" b="1">
                <a:latin typeface="Trebuchet MS"/>
                <a:cs typeface="Trebuchet MS"/>
              </a:rPr>
              <a:t>r.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50" b="1">
                <a:latin typeface="Trebuchet MS"/>
                <a:cs typeface="Trebuchet MS"/>
              </a:rPr>
              <a:t>nowe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200" b="1">
                <a:latin typeface="Trebuchet MS"/>
                <a:cs typeface="Trebuchet MS"/>
              </a:rPr>
              <a:t>podstawy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75" b="1">
                <a:latin typeface="Trebuchet MS"/>
                <a:cs typeface="Trebuchet MS"/>
              </a:rPr>
              <a:t>programowe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295" b="1">
                <a:latin typeface="Trebuchet MS"/>
                <a:cs typeface="Trebuchet MS"/>
              </a:rPr>
              <a:t>w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80" b="1">
                <a:latin typeface="Trebuchet MS"/>
                <a:cs typeface="Trebuchet MS"/>
              </a:rPr>
              <a:t>klasach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05" b="1">
                <a:latin typeface="Trebuchet MS"/>
                <a:cs typeface="Trebuchet MS"/>
              </a:rPr>
              <a:t>I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80" b="1">
                <a:latin typeface="Trebuchet MS"/>
                <a:cs typeface="Trebuchet MS"/>
              </a:rPr>
              <a:t>szkół </a:t>
            </a:r>
            <a:r>
              <a:rPr dirty="0" sz="2000" spc="175" b="1">
                <a:latin typeface="Trebuchet MS"/>
                <a:cs typeface="Trebuchet MS"/>
              </a:rPr>
              <a:t>ponadpodstawowych</a:t>
            </a:r>
            <a:endParaRPr sz="2000">
              <a:latin typeface="Trebuchet MS"/>
              <a:cs typeface="Trebuchet MS"/>
            </a:endParaRPr>
          </a:p>
          <a:p>
            <a:pPr marL="12700" marR="274955">
              <a:lnSpc>
                <a:spcPts val="2850"/>
              </a:lnSpc>
              <a:spcBef>
                <a:spcPts val="105"/>
              </a:spcBef>
            </a:pPr>
            <a:r>
              <a:rPr dirty="0" sz="2000" spc="95" b="1">
                <a:latin typeface="Trebuchet MS"/>
                <a:cs typeface="Trebuchet MS"/>
              </a:rPr>
              <a:t>Tydzień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114" b="1">
                <a:latin typeface="Trebuchet MS"/>
                <a:cs typeface="Trebuchet MS"/>
              </a:rPr>
              <a:t>projektowy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295" b="1">
                <a:latin typeface="Trebuchet MS"/>
                <a:cs typeface="Trebuchet MS"/>
              </a:rPr>
              <a:t>w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05" b="1">
                <a:latin typeface="Trebuchet MS"/>
                <a:cs typeface="Trebuchet MS"/>
              </a:rPr>
              <a:t>każdej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14" b="1">
                <a:latin typeface="Trebuchet MS"/>
                <a:cs typeface="Trebuchet MS"/>
              </a:rPr>
              <a:t>szkole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65" b="1">
                <a:latin typeface="Trebuchet MS"/>
                <a:cs typeface="Trebuchet MS"/>
              </a:rPr>
              <a:t>podstawowej</a:t>
            </a:r>
            <a:r>
              <a:rPr dirty="0" sz="2000" spc="30" b="1">
                <a:latin typeface="Trebuchet MS"/>
                <a:cs typeface="Trebuchet MS"/>
              </a:rPr>
              <a:t> </a:t>
            </a:r>
            <a:r>
              <a:rPr dirty="0" sz="2000" spc="75" b="1">
                <a:latin typeface="Trebuchet MS"/>
                <a:cs typeface="Trebuchet MS"/>
              </a:rPr>
              <a:t>(obligatoryjnie) </a:t>
            </a:r>
            <a:r>
              <a:rPr dirty="0" sz="2000" spc="235" b="1">
                <a:latin typeface="Trebuchet MS"/>
                <a:cs typeface="Trebuchet MS"/>
              </a:rPr>
              <a:t>Nowa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215" b="1">
                <a:latin typeface="Trebuchet MS"/>
                <a:cs typeface="Trebuchet MS"/>
              </a:rPr>
              <a:t>podstawa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95" b="1">
                <a:latin typeface="Trebuchet MS"/>
                <a:cs typeface="Trebuchet MS"/>
              </a:rPr>
              <a:t>programowa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55" b="1">
                <a:latin typeface="Trebuchet MS"/>
                <a:cs typeface="Trebuchet MS"/>
              </a:rPr>
              <a:t>kształcenia</a:t>
            </a:r>
            <a:r>
              <a:rPr dirty="0" sz="2000" spc="35" b="1">
                <a:latin typeface="Trebuchet MS"/>
                <a:cs typeface="Trebuchet MS"/>
              </a:rPr>
              <a:t> </a:t>
            </a:r>
            <a:r>
              <a:rPr dirty="0" sz="2000" spc="145" b="1">
                <a:latin typeface="Trebuchet MS"/>
                <a:cs typeface="Trebuchet MS"/>
              </a:rPr>
              <a:t>obronnego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81604" y="2202031"/>
            <a:ext cx="11176000" cy="5514975"/>
            <a:chOff x="3781604" y="2202031"/>
            <a:chExt cx="11176000" cy="5514975"/>
          </a:xfrm>
        </p:grpSpPr>
        <p:sp>
          <p:nvSpPr>
            <p:cNvPr id="14" name="object 14"/>
            <p:cNvSpPr/>
            <p:nvPr/>
          </p:nvSpPr>
          <p:spPr>
            <a:xfrm>
              <a:off x="3781604" y="7090985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3890" y="7303272"/>
              <a:ext cx="200951" cy="2009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50544" y="7165100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5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51143" y="6290450"/>
              <a:ext cx="9506585" cy="43815"/>
            </a:xfrm>
            <a:custGeom>
              <a:avLst/>
              <a:gdLst/>
              <a:ahLst/>
              <a:cxnLst/>
              <a:rect l="l" t="t" r="r" b="b"/>
              <a:pathLst>
                <a:path w="9506585" h="43814">
                  <a:moveTo>
                    <a:pt x="9506246" y="43606"/>
                  </a:moveTo>
                  <a:lnTo>
                    <a:pt x="0" y="43606"/>
                  </a:lnTo>
                  <a:lnTo>
                    <a:pt x="0" y="0"/>
                  </a:lnTo>
                  <a:lnTo>
                    <a:pt x="9506246" y="0"/>
                  </a:lnTo>
                  <a:lnTo>
                    <a:pt x="9506246" y="43606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781604" y="220203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10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93890" y="2414318"/>
              <a:ext cx="200951" cy="20095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50544" y="227614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414784" y="3168204"/>
              <a:ext cx="58419" cy="2576195"/>
            </a:xfrm>
            <a:custGeom>
              <a:avLst/>
              <a:gdLst/>
              <a:ahLst/>
              <a:cxnLst/>
              <a:rect l="l" t="t" r="r" b="b"/>
              <a:pathLst>
                <a:path w="58420" h="2576195">
                  <a:moveTo>
                    <a:pt x="58318" y="2542819"/>
                  </a:moveTo>
                  <a:lnTo>
                    <a:pt x="33020" y="2517533"/>
                  </a:lnTo>
                  <a:lnTo>
                    <a:pt x="25285" y="2517533"/>
                  </a:lnTo>
                  <a:lnTo>
                    <a:pt x="0" y="2542819"/>
                  </a:lnTo>
                  <a:lnTo>
                    <a:pt x="0" y="2550553"/>
                  </a:lnTo>
                  <a:lnTo>
                    <a:pt x="25285" y="2575852"/>
                  </a:lnTo>
                  <a:lnTo>
                    <a:pt x="33020" y="2575852"/>
                  </a:lnTo>
                  <a:lnTo>
                    <a:pt x="58318" y="2550553"/>
                  </a:lnTo>
                  <a:lnTo>
                    <a:pt x="58318" y="2546693"/>
                  </a:lnTo>
                  <a:lnTo>
                    <a:pt x="58318" y="2542819"/>
                  </a:lnTo>
                  <a:close/>
                </a:path>
                <a:path w="58420" h="2576195">
                  <a:moveTo>
                    <a:pt x="58318" y="2183180"/>
                  </a:moveTo>
                  <a:lnTo>
                    <a:pt x="33020" y="2157882"/>
                  </a:lnTo>
                  <a:lnTo>
                    <a:pt x="25285" y="2157882"/>
                  </a:lnTo>
                  <a:lnTo>
                    <a:pt x="0" y="2183180"/>
                  </a:lnTo>
                  <a:lnTo>
                    <a:pt x="0" y="2190915"/>
                  </a:lnTo>
                  <a:lnTo>
                    <a:pt x="25285" y="2216200"/>
                  </a:lnTo>
                  <a:lnTo>
                    <a:pt x="33020" y="2216200"/>
                  </a:lnTo>
                  <a:lnTo>
                    <a:pt x="58318" y="2190915"/>
                  </a:lnTo>
                  <a:lnTo>
                    <a:pt x="58318" y="2187041"/>
                  </a:lnTo>
                  <a:lnTo>
                    <a:pt x="58318" y="2183180"/>
                  </a:lnTo>
                  <a:close/>
                </a:path>
                <a:path w="58420" h="2576195">
                  <a:moveTo>
                    <a:pt x="58318" y="1104226"/>
                  </a:moveTo>
                  <a:lnTo>
                    <a:pt x="33020" y="1078941"/>
                  </a:lnTo>
                  <a:lnTo>
                    <a:pt x="25285" y="1078941"/>
                  </a:lnTo>
                  <a:lnTo>
                    <a:pt x="0" y="1104226"/>
                  </a:lnTo>
                  <a:lnTo>
                    <a:pt x="0" y="1111961"/>
                  </a:lnTo>
                  <a:lnTo>
                    <a:pt x="25285" y="1137259"/>
                  </a:lnTo>
                  <a:lnTo>
                    <a:pt x="33020" y="1137259"/>
                  </a:lnTo>
                  <a:lnTo>
                    <a:pt x="58318" y="1111961"/>
                  </a:lnTo>
                  <a:lnTo>
                    <a:pt x="58318" y="1108100"/>
                  </a:lnTo>
                  <a:lnTo>
                    <a:pt x="58318" y="1104226"/>
                  </a:lnTo>
                  <a:close/>
                </a:path>
                <a:path w="58420" h="2576195">
                  <a:moveTo>
                    <a:pt x="58318" y="25285"/>
                  </a:moveTo>
                  <a:lnTo>
                    <a:pt x="33020" y="0"/>
                  </a:lnTo>
                  <a:lnTo>
                    <a:pt x="25285" y="0"/>
                  </a:lnTo>
                  <a:lnTo>
                    <a:pt x="0" y="25285"/>
                  </a:lnTo>
                  <a:lnTo>
                    <a:pt x="0" y="33020"/>
                  </a:lnTo>
                  <a:lnTo>
                    <a:pt x="25285" y="58318"/>
                  </a:lnTo>
                  <a:lnTo>
                    <a:pt x="33020" y="58318"/>
                  </a:lnTo>
                  <a:lnTo>
                    <a:pt x="58318" y="33020"/>
                  </a:lnTo>
                  <a:lnTo>
                    <a:pt x="58318" y="29159"/>
                  </a:lnTo>
                  <a:lnTo>
                    <a:pt x="58318" y="252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4617790" y="6794454"/>
            <a:ext cx="2075814" cy="9766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00" spc="345" b="1">
                <a:solidFill>
                  <a:srgbClr val="5E7DFB"/>
                </a:solidFill>
                <a:latin typeface="Trebuchet MS"/>
                <a:cs typeface="Trebuchet MS"/>
              </a:rPr>
              <a:t>2027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7486" y="1905500"/>
            <a:ext cx="2176145" cy="9766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00" spc="545" b="1">
                <a:solidFill>
                  <a:srgbClr val="5E7DFB"/>
                </a:solidFill>
                <a:latin typeface="Trebuchet MS"/>
                <a:cs typeface="Trebuchet MS"/>
              </a:rPr>
              <a:t>2026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7034612" y="1239564"/>
            <a:ext cx="7440295" cy="53467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300" spc="509">
                <a:solidFill>
                  <a:srgbClr val="000000"/>
                </a:solidFill>
              </a:rPr>
              <a:t>Co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135">
                <a:solidFill>
                  <a:srgbClr val="000000"/>
                </a:solidFill>
              </a:rPr>
              <a:t>zmieni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229">
                <a:solidFill>
                  <a:srgbClr val="000000"/>
                </a:solidFill>
              </a:rPr>
              <a:t>się</a:t>
            </a:r>
            <a:r>
              <a:rPr dirty="0" sz="3300" spc="35">
                <a:solidFill>
                  <a:srgbClr val="000000"/>
                </a:solidFill>
              </a:rPr>
              <a:t> </a:t>
            </a:r>
            <a:r>
              <a:rPr dirty="0" sz="3300" spc="310">
                <a:solidFill>
                  <a:srgbClr val="000000"/>
                </a:solidFill>
              </a:rPr>
              <a:t>we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195">
                <a:solidFill>
                  <a:srgbClr val="000000"/>
                </a:solidFill>
              </a:rPr>
              <a:t>wrześniu</a:t>
            </a:r>
            <a:r>
              <a:rPr dirty="0" sz="3300" spc="35">
                <a:solidFill>
                  <a:srgbClr val="000000"/>
                </a:solidFill>
              </a:rPr>
              <a:t> </a:t>
            </a:r>
            <a:r>
              <a:rPr dirty="0" sz="3300" spc="375">
                <a:solidFill>
                  <a:srgbClr val="000000"/>
                </a:solidFill>
              </a:rPr>
              <a:t>2026?</a:t>
            </a:r>
            <a:endParaRPr sz="3300"/>
          </a:p>
        </p:txBody>
      </p:sp>
      <p:sp>
        <p:nvSpPr>
          <p:cNvPr id="25" name="object 25"/>
          <p:cNvSpPr txBox="1"/>
          <p:nvPr/>
        </p:nvSpPr>
        <p:spPr>
          <a:xfrm>
            <a:off x="5589961" y="2935157"/>
            <a:ext cx="9274810" cy="32626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dirty="0" sz="2050" spc="210" b="1">
                <a:latin typeface="Trebuchet MS"/>
                <a:cs typeface="Trebuchet MS"/>
              </a:rPr>
              <a:t>Nowa</a:t>
            </a:r>
            <a:r>
              <a:rPr dirty="0" sz="2050" spc="5" b="1">
                <a:latin typeface="Trebuchet MS"/>
                <a:cs typeface="Trebuchet MS"/>
              </a:rPr>
              <a:t> </a:t>
            </a:r>
            <a:r>
              <a:rPr dirty="0" sz="2050" spc="185" b="1">
                <a:latin typeface="Trebuchet MS"/>
                <a:cs typeface="Trebuchet MS"/>
              </a:rPr>
              <a:t>podstawa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65" b="1">
                <a:latin typeface="Trebuchet MS"/>
                <a:cs typeface="Trebuchet MS"/>
              </a:rPr>
              <a:t>programowa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254" b="1">
                <a:latin typeface="Trebuchet MS"/>
                <a:cs typeface="Trebuchet MS"/>
              </a:rPr>
              <a:t>w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10" b="1">
                <a:latin typeface="Trebuchet MS"/>
                <a:cs typeface="Trebuchet MS"/>
              </a:rPr>
              <a:t>przedszkolach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oraz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254" b="1">
                <a:latin typeface="Trebuchet MS"/>
                <a:cs typeface="Trebuchet MS"/>
              </a:rPr>
              <a:t>w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55" b="1">
                <a:latin typeface="Trebuchet MS"/>
                <a:cs typeface="Trebuchet MS"/>
              </a:rPr>
              <a:t>klasach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95" b="1">
                <a:latin typeface="Trebuchet MS"/>
                <a:cs typeface="Trebuchet MS"/>
              </a:rPr>
              <a:t>I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b="1">
                <a:latin typeface="Trebuchet MS"/>
                <a:cs typeface="Trebuchet MS"/>
              </a:rPr>
              <a:t>i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40" b="1">
                <a:latin typeface="Trebuchet MS"/>
                <a:cs typeface="Trebuchet MS"/>
              </a:rPr>
              <a:t>IV </a:t>
            </a:r>
            <a:r>
              <a:rPr dirty="0" sz="2050" spc="160" b="1">
                <a:latin typeface="Trebuchet MS"/>
                <a:cs typeface="Trebuchet MS"/>
              </a:rPr>
              <a:t>szkoły</a:t>
            </a:r>
            <a:r>
              <a:rPr dirty="0" sz="2050" spc="25" b="1">
                <a:latin typeface="Trebuchet MS"/>
                <a:cs typeface="Trebuchet MS"/>
              </a:rPr>
              <a:t> </a:t>
            </a:r>
            <a:r>
              <a:rPr dirty="0" sz="2050" spc="105" b="1">
                <a:latin typeface="Trebuchet MS"/>
                <a:cs typeface="Trebuchet MS"/>
              </a:rPr>
              <a:t>podstawowej;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254" b="1">
                <a:latin typeface="Trebuchet MS"/>
                <a:cs typeface="Trebuchet MS"/>
              </a:rPr>
              <a:t>w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następnych</a:t>
            </a:r>
            <a:r>
              <a:rPr dirty="0" sz="2050" spc="25" b="1">
                <a:latin typeface="Trebuchet MS"/>
                <a:cs typeface="Trebuchet MS"/>
              </a:rPr>
              <a:t> </a:t>
            </a:r>
            <a:r>
              <a:rPr dirty="0" sz="2050" spc="130" b="1">
                <a:latin typeface="Trebuchet MS"/>
                <a:cs typeface="Trebuchet MS"/>
              </a:rPr>
              <a:t>latach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90" b="1">
                <a:latin typeface="Trebuchet MS"/>
                <a:cs typeface="Trebuchet MS"/>
              </a:rPr>
              <a:t>uczniowie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55" b="1">
                <a:latin typeface="Trebuchet MS"/>
                <a:cs typeface="Trebuchet MS"/>
              </a:rPr>
              <a:t>kolejnych</a:t>
            </a:r>
            <a:r>
              <a:rPr dirty="0" sz="2050" spc="25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klas </a:t>
            </a:r>
            <a:r>
              <a:rPr dirty="0" sz="2050" spc="200" b="1">
                <a:latin typeface="Trebuchet MS"/>
                <a:cs typeface="Trebuchet MS"/>
              </a:rPr>
              <a:t>będą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stopniowo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14" b="1">
                <a:latin typeface="Trebuchet MS"/>
                <a:cs typeface="Trebuchet MS"/>
              </a:rPr>
              <a:t>uczyć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30" b="1">
                <a:latin typeface="Trebuchet MS"/>
                <a:cs typeface="Trebuchet MS"/>
              </a:rPr>
              <a:t>się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95" b="1">
                <a:latin typeface="Trebuchet MS"/>
                <a:cs typeface="Trebuchet MS"/>
              </a:rPr>
              <a:t>według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70" b="1">
                <a:latin typeface="Trebuchet MS"/>
                <a:cs typeface="Trebuchet MS"/>
              </a:rPr>
              <a:t>nowej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70" b="1">
                <a:latin typeface="Trebuchet MS"/>
                <a:cs typeface="Trebuchet MS"/>
              </a:rPr>
              <a:t>podstawy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14" b="1">
                <a:latin typeface="Trebuchet MS"/>
                <a:cs typeface="Trebuchet MS"/>
              </a:rPr>
              <a:t>programowej </a:t>
            </a:r>
            <a:r>
              <a:rPr dirty="0" sz="2050" spc="110" b="1">
                <a:latin typeface="Trebuchet MS"/>
                <a:cs typeface="Trebuchet MS"/>
              </a:rPr>
              <a:t>Uczniowie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25" b="1">
                <a:latin typeface="Trebuchet MS"/>
                <a:cs typeface="Trebuchet MS"/>
              </a:rPr>
              <a:t>klasy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95" b="1">
                <a:latin typeface="Trebuchet MS"/>
                <a:cs typeface="Trebuchet MS"/>
              </a:rPr>
              <a:t>I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b="1">
                <a:latin typeface="Trebuchet MS"/>
                <a:cs typeface="Trebuchet MS"/>
              </a:rPr>
              <a:t>i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65" b="1">
                <a:latin typeface="Trebuchet MS"/>
                <a:cs typeface="Trebuchet MS"/>
              </a:rPr>
              <a:t>IV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60" b="1">
                <a:latin typeface="Trebuchet MS"/>
                <a:cs typeface="Trebuchet MS"/>
              </a:rPr>
              <a:t>szkoły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35" b="1">
                <a:latin typeface="Trebuchet MS"/>
                <a:cs typeface="Trebuchet MS"/>
              </a:rPr>
              <a:t>podstawowej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200" b="1">
                <a:latin typeface="Trebuchet MS"/>
                <a:cs typeface="Trebuchet MS"/>
              </a:rPr>
              <a:t>będą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30" b="1">
                <a:latin typeface="Trebuchet MS"/>
                <a:cs typeface="Trebuchet MS"/>
              </a:rPr>
              <a:t>się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14" b="1">
                <a:latin typeface="Trebuchet MS"/>
                <a:cs typeface="Trebuchet MS"/>
              </a:rPr>
              <a:t>uczyć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65" b="1">
                <a:latin typeface="Trebuchet MS"/>
                <a:cs typeface="Trebuchet MS"/>
              </a:rPr>
              <a:t>z</a:t>
            </a:r>
            <a:r>
              <a:rPr dirty="0" sz="2050" spc="15" b="1">
                <a:latin typeface="Trebuchet MS"/>
                <a:cs typeface="Trebuchet MS"/>
              </a:rPr>
              <a:t> </a:t>
            </a:r>
            <a:r>
              <a:rPr dirty="0" sz="2050" spc="114" b="1">
                <a:latin typeface="Trebuchet MS"/>
                <a:cs typeface="Trebuchet MS"/>
              </a:rPr>
              <a:t>nowych </a:t>
            </a:r>
            <a:r>
              <a:rPr dirty="0" sz="2050" spc="80" b="1">
                <a:latin typeface="Trebuchet MS"/>
                <a:cs typeface="Trebuchet MS"/>
              </a:rPr>
              <a:t>podręczników;</a:t>
            </a:r>
            <a:r>
              <a:rPr dirty="0" sz="2050" spc="25" b="1">
                <a:latin typeface="Trebuchet MS"/>
                <a:cs typeface="Trebuchet MS"/>
              </a:rPr>
              <a:t> </a:t>
            </a:r>
            <a:r>
              <a:rPr dirty="0" sz="2050" spc="110" b="1">
                <a:latin typeface="Trebuchet MS"/>
                <a:cs typeface="Trebuchet MS"/>
              </a:rPr>
              <a:t>pozostali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90" b="1">
                <a:latin typeface="Trebuchet MS"/>
                <a:cs typeface="Trebuchet MS"/>
              </a:rPr>
              <a:t>uczniowie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200" b="1">
                <a:latin typeface="Trebuchet MS"/>
                <a:cs typeface="Trebuchet MS"/>
              </a:rPr>
              <a:t>będą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realizować</a:t>
            </a:r>
            <a:r>
              <a:rPr dirty="0" sz="2050" spc="30" b="1">
                <a:latin typeface="Trebuchet MS"/>
                <a:cs typeface="Trebuchet MS"/>
              </a:rPr>
              <a:t> </a:t>
            </a:r>
            <a:r>
              <a:rPr dirty="0" sz="2050" spc="150" b="1">
                <a:latin typeface="Trebuchet MS"/>
                <a:cs typeface="Trebuchet MS"/>
              </a:rPr>
              <a:t>dotychczasową </a:t>
            </a:r>
            <a:r>
              <a:rPr dirty="0" sz="2050" spc="165" b="1">
                <a:latin typeface="Trebuchet MS"/>
                <a:cs typeface="Trebuchet MS"/>
              </a:rPr>
              <a:t>podstawę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65" b="1">
                <a:latin typeface="Trebuchet MS"/>
                <a:cs typeface="Trebuchet MS"/>
              </a:rPr>
              <a:t>programową</a:t>
            </a:r>
            <a:endParaRPr sz="2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2050" spc="70" b="1">
                <a:latin typeface="Trebuchet MS"/>
                <a:cs typeface="Trebuchet MS"/>
              </a:rPr>
              <a:t>Tydzień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85" b="1">
                <a:latin typeface="Trebuchet MS"/>
                <a:cs typeface="Trebuchet MS"/>
              </a:rPr>
              <a:t>projektowy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254" b="1">
                <a:latin typeface="Trebuchet MS"/>
                <a:cs typeface="Trebuchet MS"/>
              </a:rPr>
              <a:t>w</a:t>
            </a:r>
            <a:r>
              <a:rPr dirty="0" sz="2050" spc="25" b="1">
                <a:latin typeface="Trebuchet MS"/>
                <a:cs typeface="Trebuchet MS"/>
              </a:rPr>
              <a:t> </a:t>
            </a:r>
            <a:r>
              <a:rPr dirty="0" sz="2050" spc="145" b="1">
                <a:latin typeface="Trebuchet MS"/>
                <a:cs typeface="Trebuchet MS"/>
              </a:rPr>
              <a:t>szkołach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65" b="1">
                <a:latin typeface="Trebuchet MS"/>
                <a:cs typeface="Trebuchet MS"/>
              </a:rPr>
              <a:t>(fakultatywnie)</a:t>
            </a:r>
            <a:endParaRPr sz="2050">
              <a:latin typeface="Trebuchet MS"/>
              <a:cs typeface="Trebuchet MS"/>
            </a:endParaRPr>
          </a:p>
          <a:p>
            <a:pPr marL="12700" marR="427355">
              <a:lnSpc>
                <a:spcPct val="115100"/>
              </a:lnSpc>
            </a:pPr>
            <a:r>
              <a:rPr dirty="0" sz="2050" spc="170" b="1">
                <a:latin typeface="Trebuchet MS"/>
                <a:cs typeface="Trebuchet MS"/>
              </a:rPr>
              <a:t>Obowiązkowa</a:t>
            </a:r>
            <a:r>
              <a:rPr dirty="0" sz="2050" spc="35" b="1">
                <a:latin typeface="Trebuchet MS"/>
                <a:cs typeface="Trebuchet MS"/>
              </a:rPr>
              <a:t> </a:t>
            </a:r>
            <a:r>
              <a:rPr dirty="0" sz="2050" spc="120" b="1">
                <a:latin typeface="Trebuchet MS"/>
                <a:cs typeface="Trebuchet MS"/>
              </a:rPr>
              <a:t>edukacja</a:t>
            </a:r>
            <a:r>
              <a:rPr dirty="0" sz="2050" spc="40" b="1">
                <a:latin typeface="Trebuchet MS"/>
                <a:cs typeface="Trebuchet MS"/>
              </a:rPr>
              <a:t> </a:t>
            </a:r>
            <a:r>
              <a:rPr dirty="0" sz="2050" spc="75" b="1">
                <a:latin typeface="Trebuchet MS"/>
                <a:cs typeface="Trebuchet MS"/>
              </a:rPr>
              <a:t>zdrowotna,</a:t>
            </a:r>
            <a:r>
              <a:rPr dirty="0" sz="2050" spc="35" b="1">
                <a:latin typeface="Trebuchet MS"/>
                <a:cs typeface="Trebuchet MS"/>
              </a:rPr>
              <a:t> </a:t>
            </a:r>
            <a:r>
              <a:rPr dirty="0" sz="2050" spc="90" b="1">
                <a:latin typeface="Trebuchet MS"/>
                <a:cs typeface="Trebuchet MS"/>
              </a:rPr>
              <a:t>fakultywny</a:t>
            </a:r>
            <a:r>
              <a:rPr dirty="0" sz="2050" spc="40" b="1">
                <a:latin typeface="Trebuchet MS"/>
                <a:cs typeface="Trebuchet MS"/>
              </a:rPr>
              <a:t> </a:t>
            </a:r>
            <a:r>
              <a:rPr dirty="0" sz="2050" spc="105" b="1">
                <a:latin typeface="Trebuchet MS"/>
                <a:cs typeface="Trebuchet MS"/>
              </a:rPr>
              <a:t>będzie</a:t>
            </a:r>
            <a:r>
              <a:rPr dirty="0" sz="2050" spc="40" b="1">
                <a:latin typeface="Trebuchet MS"/>
                <a:cs typeface="Trebuchet MS"/>
              </a:rPr>
              <a:t> </a:t>
            </a:r>
            <a:r>
              <a:rPr dirty="0" sz="2050" spc="75" b="1">
                <a:latin typeface="Trebuchet MS"/>
                <a:cs typeface="Trebuchet MS"/>
              </a:rPr>
              <a:t>przedmiot </a:t>
            </a:r>
            <a:r>
              <a:rPr dirty="0" sz="2050" spc="120" b="1">
                <a:latin typeface="Trebuchet MS"/>
                <a:cs typeface="Trebuchet MS"/>
              </a:rPr>
              <a:t>edukacja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10" b="1">
                <a:latin typeface="Trebuchet MS"/>
                <a:cs typeface="Trebuchet MS"/>
              </a:rPr>
              <a:t>zdrowotna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254" b="1">
                <a:latin typeface="Trebuchet MS"/>
                <a:cs typeface="Trebuchet MS"/>
              </a:rPr>
              <a:t>-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00" b="1">
                <a:latin typeface="Trebuchet MS"/>
                <a:cs typeface="Trebuchet MS"/>
              </a:rPr>
              <a:t>zdrowie</a:t>
            </a:r>
            <a:r>
              <a:rPr dirty="0" sz="2050" spc="20" b="1">
                <a:latin typeface="Trebuchet MS"/>
                <a:cs typeface="Trebuchet MS"/>
              </a:rPr>
              <a:t> </a:t>
            </a:r>
            <a:r>
              <a:rPr dirty="0" sz="2050" spc="110" b="1">
                <a:latin typeface="Trebuchet MS"/>
                <a:cs typeface="Trebuchet MS"/>
              </a:rPr>
              <a:t>seksualne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88340" y="6398525"/>
            <a:ext cx="7386320" cy="534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300" spc="509" b="1">
                <a:latin typeface="Trebuchet MS"/>
                <a:cs typeface="Trebuchet MS"/>
              </a:rPr>
              <a:t>Co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135" b="1">
                <a:latin typeface="Trebuchet MS"/>
                <a:cs typeface="Trebuchet MS"/>
              </a:rPr>
              <a:t>zmieni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229" b="1">
                <a:latin typeface="Trebuchet MS"/>
                <a:cs typeface="Trebuchet MS"/>
              </a:rPr>
              <a:t>się</a:t>
            </a:r>
            <a:r>
              <a:rPr dirty="0" sz="3300" spc="35" b="1">
                <a:latin typeface="Trebuchet MS"/>
                <a:cs typeface="Trebuchet MS"/>
              </a:rPr>
              <a:t> </a:t>
            </a:r>
            <a:r>
              <a:rPr dirty="0" sz="3300" spc="310" b="1">
                <a:latin typeface="Trebuchet MS"/>
                <a:cs typeface="Trebuchet MS"/>
              </a:rPr>
              <a:t>we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195" b="1">
                <a:latin typeface="Trebuchet MS"/>
                <a:cs typeface="Trebuchet MS"/>
              </a:rPr>
              <a:t>wrześniu</a:t>
            </a:r>
            <a:r>
              <a:rPr dirty="0" sz="3300" spc="35" b="1">
                <a:latin typeface="Trebuchet MS"/>
                <a:cs typeface="Trebuchet MS"/>
              </a:rPr>
              <a:t> </a:t>
            </a:r>
            <a:r>
              <a:rPr dirty="0" sz="3300" spc="285" b="1">
                <a:latin typeface="Trebuchet MS"/>
                <a:cs typeface="Trebuchet MS"/>
              </a:rPr>
              <a:t>2027?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431812" y="-291644"/>
            <a:ext cx="15121890" cy="10972800"/>
            <a:chOff x="2431812" y="-291644"/>
            <a:chExt cx="15121890" cy="10972800"/>
          </a:xfrm>
        </p:grpSpPr>
        <p:sp>
          <p:nvSpPr>
            <p:cNvPr id="4" name="object 4"/>
            <p:cNvSpPr/>
            <p:nvPr/>
          </p:nvSpPr>
          <p:spPr>
            <a:xfrm>
              <a:off x="2431812" y="640930"/>
              <a:ext cx="13906500" cy="9111615"/>
            </a:xfrm>
            <a:custGeom>
              <a:avLst/>
              <a:gdLst/>
              <a:ahLst/>
              <a:cxnLst/>
              <a:rect l="l" t="t" r="r" b="b"/>
              <a:pathLst>
                <a:path w="13906500" h="9111615">
                  <a:moveTo>
                    <a:pt x="13420177" y="9111097"/>
                  </a:moveTo>
                  <a:lnTo>
                    <a:pt x="485774" y="9111097"/>
                  </a:lnTo>
                  <a:lnTo>
                    <a:pt x="437762" y="9108720"/>
                  </a:lnTo>
                  <a:lnTo>
                    <a:pt x="390562" y="9101677"/>
                  </a:lnTo>
                  <a:lnTo>
                    <a:pt x="344494" y="9090099"/>
                  </a:lnTo>
                  <a:lnTo>
                    <a:pt x="299876" y="9074120"/>
                  </a:lnTo>
                  <a:lnTo>
                    <a:pt x="257028" y="9053870"/>
                  </a:lnTo>
                  <a:lnTo>
                    <a:pt x="216266" y="9029481"/>
                  </a:lnTo>
                  <a:lnTo>
                    <a:pt x="177911" y="9001086"/>
                  </a:lnTo>
                  <a:lnTo>
                    <a:pt x="142280" y="8968817"/>
                  </a:lnTo>
                  <a:lnTo>
                    <a:pt x="110010" y="8933186"/>
                  </a:lnTo>
                  <a:lnTo>
                    <a:pt x="81615" y="8894830"/>
                  </a:lnTo>
                  <a:lnTo>
                    <a:pt x="57227" y="8854069"/>
                  </a:lnTo>
                  <a:lnTo>
                    <a:pt x="36977" y="8811220"/>
                  </a:lnTo>
                  <a:lnTo>
                    <a:pt x="20997" y="8766602"/>
                  </a:lnTo>
                  <a:lnTo>
                    <a:pt x="9420" y="8720534"/>
                  </a:lnTo>
                  <a:lnTo>
                    <a:pt x="2377" y="8673335"/>
                  </a:lnTo>
                  <a:lnTo>
                    <a:pt x="0" y="8625322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3420177" y="0"/>
                  </a:lnTo>
                  <a:lnTo>
                    <a:pt x="13468190" y="2377"/>
                  </a:lnTo>
                  <a:lnTo>
                    <a:pt x="13515389" y="9420"/>
                  </a:lnTo>
                  <a:lnTo>
                    <a:pt x="13561457" y="20997"/>
                  </a:lnTo>
                  <a:lnTo>
                    <a:pt x="13606075" y="36977"/>
                  </a:lnTo>
                  <a:lnTo>
                    <a:pt x="13648923" y="57227"/>
                  </a:lnTo>
                  <a:lnTo>
                    <a:pt x="13689685" y="81615"/>
                  </a:lnTo>
                  <a:lnTo>
                    <a:pt x="13728040" y="110010"/>
                  </a:lnTo>
                  <a:lnTo>
                    <a:pt x="13763671" y="142280"/>
                  </a:lnTo>
                  <a:lnTo>
                    <a:pt x="13795941" y="177911"/>
                  </a:lnTo>
                  <a:lnTo>
                    <a:pt x="13824336" y="216266"/>
                  </a:lnTo>
                  <a:lnTo>
                    <a:pt x="13848725" y="257028"/>
                  </a:lnTo>
                  <a:lnTo>
                    <a:pt x="13868975" y="299876"/>
                  </a:lnTo>
                  <a:lnTo>
                    <a:pt x="13884955" y="344494"/>
                  </a:lnTo>
                  <a:lnTo>
                    <a:pt x="13896532" y="390562"/>
                  </a:lnTo>
                  <a:lnTo>
                    <a:pt x="13903575" y="437762"/>
                  </a:lnTo>
                  <a:lnTo>
                    <a:pt x="13905952" y="485775"/>
                  </a:lnTo>
                  <a:lnTo>
                    <a:pt x="13905952" y="8625322"/>
                  </a:lnTo>
                  <a:lnTo>
                    <a:pt x="13903575" y="8673335"/>
                  </a:lnTo>
                  <a:lnTo>
                    <a:pt x="13896532" y="8720534"/>
                  </a:lnTo>
                  <a:lnTo>
                    <a:pt x="13884955" y="8766602"/>
                  </a:lnTo>
                  <a:lnTo>
                    <a:pt x="13868975" y="8811220"/>
                  </a:lnTo>
                  <a:lnTo>
                    <a:pt x="13848725" y="8854069"/>
                  </a:lnTo>
                  <a:lnTo>
                    <a:pt x="13824336" y="8894830"/>
                  </a:lnTo>
                  <a:lnTo>
                    <a:pt x="13795941" y="8933186"/>
                  </a:lnTo>
                  <a:lnTo>
                    <a:pt x="13763671" y="8968817"/>
                  </a:lnTo>
                  <a:lnTo>
                    <a:pt x="13728040" y="9001086"/>
                  </a:lnTo>
                  <a:lnTo>
                    <a:pt x="13689685" y="9029481"/>
                  </a:lnTo>
                  <a:lnTo>
                    <a:pt x="13648923" y="9053870"/>
                  </a:lnTo>
                  <a:lnTo>
                    <a:pt x="13606075" y="9074120"/>
                  </a:lnTo>
                  <a:lnTo>
                    <a:pt x="13561457" y="9090099"/>
                  </a:lnTo>
                  <a:lnTo>
                    <a:pt x="13515389" y="9101677"/>
                  </a:lnTo>
                  <a:lnTo>
                    <a:pt x="13468190" y="9108720"/>
                  </a:lnTo>
                  <a:lnTo>
                    <a:pt x="13420177" y="91110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9338" y="3130428"/>
              <a:ext cx="2724149" cy="61245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073485" y="654201"/>
              <a:ext cx="19050" cy="9084945"/>
            </a:xfrm>
            <a:custGeom>
              <a:avLst/>
              <a:gdLst/>
              <a:ahLst/>
              <a:cxnLst/>
              <a:rect l="l" t="t" r="r" b="b"/>
              <a:pathLst>
                <a:path w="19050" h="9084945">
                  <a:moveTo>
                    <a:pt x="18899" y="0"/>
                  </a:moveTo>
                  <a:lnTo>
                    <a:pt x="18899" y="9084469"/>
                  </a:lnTo>
                  <a:lnTo>
                    <a:pt x="0" y="9084469"/>
                  </a:lnTo>
                  <a:lnTo>
                    <a:pt x="0" y="0"/>
                  </a:lnTo>
                  <a:lnTo>
                    <a:pt x="18899" y="0"/>
                  </a:lnTo>
                  <a:close/>
                </a:path>
              </a:pathLst>
            </a:custGeom>
            <a:solidFill>
              <a:srgbClr val="5E7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065714" y="640956"/>
              <a:ext cx="38100" cy="9110980"/>
            </a:xfrm>
            <a:custGeom>
              <a:avLst/>
              <a:gdLst/>
              <a:ahLst/>
              <a:cxnLst/>
              <a:rect l="l" t="t" r="r" b="b"/>
              <a:pathLst>
                <a:path w="38100" h="9110980">
                  <a:moveTo>
                    <a:pt x="0" y="9110958"/>
                  </a:moveTo>
                  <a:lnTo>
                    <a:pt x="38099" y="9110959"/>
                  </a:lnTo>
                  <a:lnTo>
                    <a:pt x="38099" y="0"/>
                  </a:lnTo>
                  <a:lnTo>
                    <a:pt x="0" y="0"/>
                  </a:lnTo>
                </a:path>
              </a:pathLst>
            </a:custGeom>
            <a:ln w="1619249">
              <a:solidFill>
                <a:srgbClr val="5E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05786" y="529410"/>
              <a:ext cx="20320" cy="9334500"/>
            </a:xfrm>
            <a:custGeom>
              <a:avLst/>
              <a:gdLst/>
              <a:ahLst/>
              <a:cxnLst/>
              <a:rect l="l" t="t" r="r" b="b"/>
              <a:pathLst>
                <a:path w="20320" h="9334500">
                  <a:moveTo>
                    <a:pt x="0" y="9334179"/>
                  </a:moveTo>
                  <a:lnTo>
                    <a:pt x="0" y="0"/>
                  </a:lnTo>
                  <a:lnTo>
                    <a:pt x="20026" y="0"/>
                  </a:lnTo>
                  <a:lnTo>
                    <a:pt x="20026" y="9334179"/>
                  </a:lnTo>
                  <a:lnTo>
                    <a:pt x="0" y="9334179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094380" y="517980"/>
              <a:ext cx="43180" cy="9353550"/>
            </a:xfrm>
            <a:custGeom>
              <a:avLst/>
              <a:gdLst/>
              <a:ahLst/>
              <a:cxnLst/>
              <a:rect l="l" t="t" r="r" b="b"/>
              <a:pathLst>
                <a:path w="43179" h="9353550">
                  <a:moveTo>
                    <a:pt x="42862" y="9353550"/>
                  </a:moveTo>
                  <a:lnTo>
                    <a:pt x="42862" y="0"/>
                  </a:lnTo>
                  <a:lnTo>
                    <a:pt x="0" y="0"/>
                  </a:lnTo>
                  <a:lnTo>
                    <a:pt x="0" y="9353550"/>
                  </a:lnTo>
                </a:path>
              </a:pathLst>
            </a:custGeom>
            <a:ln w="1619249">
              <a:solidFill>
                <a:srgbClr val="607D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81604" y="6577465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09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6789752"/>
              <a:ext cx="200951" cy="2009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50545" y="6651579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5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662438" y="6299984"/>
            <a:ext cx="2172335" cy="9766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00" spc="540" b="1">
                <a:solidFill>
                  <a:srgbClr val="5E7DFB"/>
                </a:solidFill>
                <a:latin typeface="Trebuchet MS"/>
                <a:cs typeface="Trebuchet MS"/>
              </a:rPr>
              <a:t>2032</a:t>
            </a:r>
            <a:endParaRPr sz="62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7761" y="2202031"/>
            <a:ext cx="14629765" cy="7059930"/>
            <a:chOff x="327761" y="2202031"/>
            <a:chExt cx="14629765" cy="7059930"/>
          </a:xfrm>
        </p:grpSpPr>
        <p:sp>
          <p:nvSpPr>
            <p:cNvPr id="15" name="object 15"/>
            <p:cNvSpPr/>
            <p:nvPr/>
          </p:nvSpPr>
          <p:spPr>
            <a:xfrm>
              <a:off x="5451143" y="5306715"/>
              <a:ext cx="9506585" cy="43815"/>
            </a:xfrm>
            <a:custGeom>
              <a:avLst/>
              <a:gdLst/>
              <a:ahLst/>
              <a:cxnLst/>
              <a:rect l="l" t="t" r="r" b="b"/>
              <a:pathLst>
                <a:path w="9506585" h="43814">
                  <a:moveTo>
                    <a:pt x="9506246" y="43606"/>
                  </a:moveTo>
                  <a:lnTo>
                    <a:pt x="0" y="43606"/>
                  </a:lnTo>
                  <a:lnTo>
                    <a:pt x="0" y="0"/>
                  </a:lnTo>
                  <a:lnTo>
                    <a:pt x="9506246" y="0"/>
                  </a:lnTo>
                  <a:lnTo>
                    <a:pt x="9506246" y="43606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781604" y="2202031"/>
              <a:ext cx="626110" cy="626110"/>
            </a:xfrm>
            <a:custGeom>
              <a:avLst/>
              <a:gdLst/>
              <a:ahLst/>
              <a:cxnLst/>
              <a:rect l="l" t="t" r="r" b="b"/>
              <a:pathLst>
                <a:path w="626110" h="626110">
                  <a:moveTo>
                    <a:pt x="312762" y="625524"/>
                  </a:moveTo>
                  <a:lnTo>
                    <a:pt x="274474" y="623172"/>
                  </a:lnTo>
                  <a:lnTo>
                    <a:pt x="236767" y="616151"/>
                  </a:lnTo>
                  <a:lnTo>
                    <a:pt x="200202" y="604568"/>
                  </a:lnTo>
                  <a:lnTo>
                    <a:pt x="165327" y="588593"/>
                  </a:lnTo>
                  <a:lnTo>
                    <a:pt x="132669" y="568470"/>
                  </a:lnTo>
                  <a:lnTo>
                    <a:pt x="102723" y="544503"/>
                  </a:lnTo>
                  <a:lnTo>
                    <a:pt x="75937" y="517051"/>
                  </a:lnTo>
                  <a:lnTo>
                    <a:pt x="52709" y="486523"/>
                  </a:lnTo>
                  <a:lnTo>
                    <a:pt x="33394" y="453381"/>
                  </a:lnTo>
                  <a:lnTo>
                    <a:pt x="18282" y="418128"/>
                  </a:lnTo>
                  <a:lnTo>
                    <a:pt x="7599" y="381291"/>
                  </a:lnTo>
                  <a:lnTo>
                    <a:pt x="1506" y="343418"/>
                  </a:lnTo>
                  <a:lnTo>
                    <a:pt x="0" y="312762"/>
                  </a:lnTo>
                  <a:lnTo>
                    <a:pt x="94" y="305084"/>
                  </a:lnTo>
                  <a:lnTo>
                    <a:pt x="3384" y="266870"/>
                  </a:lnTo>
                  <a:lnTo>
                    <a:pt x="11328" y="229346"/>
                  </a:lnTo>
                  <a:lnTo>
                    <a:pt x="23807" y="193073"/>
                  </a:lnTo>
                  <a:lnTo>
                    <a:pt x="40632" y="158600"/>
                  </a:lnTo>
                  <a:lnTo>
                    <a:pt x="61549" y="126449"/>
                  </a:lnTo>
                  <a:lnTo>
                    <a:pt x="86243" y="97101"/>
                  </a:lnTo>
                  <a:lnTo>
                    <a:pt x="114347" y="70993"/>
                  </a:lnTo>
                  <a:lnTo>
                    <a:pt x="145437" y="48522"/>
                  </a:lnTo>
                  <a:lnTo>
                    <a:pt x="179039" y="30028"/>
                  </a:lnTo>
                  <a:lnTo>
                    <a:pt x="214652" y="15786"/>
                  </a:lnTo>
                  <a:lnTo>
                    <a:pt x="251745" y="6009"/>
                  </a:lnTo>
                  <a:lnTo>
                    <a:pt x="289756" y="847"/>
                  </a:lnTo>
                  <a:lnTo>
                    <a:pt x="312762" y="0"/>
                  </a:lnTo>
                  <a:lnTo>
                    <a:pt x="320440" y="94"/>
                  </a:lnTo>
                  <a:lnTo>
                    <a:pt x="358654" y="3384"/>
                  </a:lnTo>
                  <a:lnTo>
                    <a:pt x="396177" y="11328"/>
                  </a:lnTo>
                  <a:lnTo>
                    <a:pt x="432451" y="23807"/>
                  </a:lnTo>
                  <a:lnTo>
                    <a:pt x="466924" y="40632"/>
                  </a:lnTo>
                  <a:lnTo>
                    <a:pt x="499074" y="61549"/>
                  </a:lnTo>
                  <a:lnTo>
                    <a:pt x="528422" y="86243"/>
                  </a:lnTo>
                  <a:lnTo>
                    <a:pt x="554530" y="114347"/>
                  </a:lnTo>
                  <a:lnTo>
                    <a:pt x="577001" y="145437"/>
                  </a:lnTo>
                  <a:lnTo>
                    <a:pt x="595496" y="179039"/>
                  </a:lnTo>
                  <a:lnTo>
                    <a:pt x="609738" y="214652"/>
                  </a:lnTo>
                  <a:lnTo>
                    <a:pt x="619514" y="251745"/>
                  </a:lnTo>
                  <a:lnTo>
                    <a:pt x="624677" y="289756"/>
                  </a:lnTo>
                  <a:lnTo>
                    <a:pt x="625524" y="312762"/>
                  </a:lnTo>
                  <a:lnTo>
                    <a:pt x="625430" y="320440"/>
                  </a:lnTo>
                  <a:lnTo>
                    <a:pt x="622139" y="358654"/>
                  </a:lnTo>
                  <a:lnTo>
                    <a:pt x="614195" y="396177"/>
                  </a:lnTo>
                  <a:lnTo>
                    <a:pt x="601716" y="432451"/>
                  </a:lnTo>
                  <a:lnTo>
                    <a:pt x="584891" y="466924"/>
                  </a:lnTo>
                  <a:lnTo>
                    <a:pt x="563975" y="499074"/>
                  </a:lnTo>
                  <a:lnTo>
                    <a:pt x="539281" y="528422"/>
                  </a:lnTo>
                  <a:lnTo>
                    <a:pt x="511176" y="554530"/>
                  </a:lnTo>
                  <a:lnTo>
                    <a:pt x="480087" y="577001"/>
                  </a:lnTo>
                  <a:lnTo>
                    <a:pt x="446485" y="595496"/>
                  </a:lnTo>
                  <a:lnTo>
                    <a:pt x="410872" y="609738"/>
                  </a:lnTo>
                  <a:lnTo>
                    <a:pt x="373779" y="619514"/>
                  </a:lnTo>
                  <a:lnTo>
                    <a:pt x="335768" y="624677"/>
                  </a:lnTo>
                  <a:lnTo>
                    <a:pt x="312762" y="625524"/>
                  </a:lnTo>
                  <a:close/>
                </a:path>
              </a:pathLst>
            </a:custGeom>
            <a:solidFill>
              <a:srgbClr val="607D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3890" y="2414318"/>
              <a:ext cx="200951" cy="20095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50545" y="2276145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4" h="488314">
                  <a:moveTo>
                    <a:pt x="243763" y="487858"/>
                  </a:moveTo>
                  <a:lnTo>
                    <a:pt x="195190" y="483043"/>
                  </a:lnTo>
                  <a:lnTo>
                    <a:pt x="148787" y="468681"/>
                  </a:lnTo>
                  <a:lnTo>
                    <a:pt x="107540" y="446373"/>
                  </a:lnTo>
                  <a:lnTo>
                    <a:pt x="71252" y="416440"/>
                  </a:lnTo>
                  <a:lnTo>
                    <a:pt x="41464" y="380080"/>
                  </a:lnTo>
                  <a:lnTo>
                    <a:pt x="19177" y="338822"/>
                  </a:lnTo>
                  <a:lnTo>
                    <a:pt x="4814" y="292419"/>
                  </a:lnTo>
                  <a:lnTo>
                    <a:pt x="0" y="243846"/>
                  </a:lnTo>
                  <a:lnTo>
                    <a:pt x="1206" y="219323"/>
                  </a:lnTo>
                  <a:lnTo>
                    <a:pt x="10810" y="171765"/>
                  </a:lnTo>
                  <a:lnTo>
                    <a:pt x="29350" y="127666"/>
                  </a:lnTo>
                  <a:lnTo>
                    <a:pt x="55525" y="88855"/>
                  </a:lnTo>
                  <a:lnTo>
                    <a:pt x="88855" y="55525"/>
                  </a:lnTo>
                  <a:lnTo>
                    <a:pt x="127666" y="29350"/>
                  </a:lnTo>
                  <a:lnTo>
                    <a:pt x="171765" y="10810"/>
                  </a:lnTo>
                  <a:lnTo>
                    <a:pt x="219323" y="1206"/>
                  </a:lnTo>
                  <a:lnTo>
                    <a:pt x="243846" y="0"/>
                  </a:lnTo>
                  <a:lnTo>
                    <a:pt x="268369" y="1206"/>
                  </a:lnTo>
                  <a:lnTo>
                    <a:pt x="315927" y="10810"/>
                  </a:lnTo>
                  <a:lnTo>
                    <a:pt x="360026" y="29350"/>
                  </a:lnTo>
                  <a:lnTo>
                    <a:pt x="398837" y="55525"/>
                  </a:lnTo>
                  <a:lnTo>
                    <a:pt x="432156" y="88891"/>
                  </a:lnTo>
                  <a:lnTo>
                    <a:pt x="458307" y="127713"/>
                  </a:lnTo>
                  <a:lnTo>
                    <a:pt x="476882" y="171848"/>
                  </a:lnTo>
                  <a:lnTo>
                    <a:pt x="486486" y="219406"/>
                  </a:lnTo>
                  <a:lnTo>
                    <a:pt x="487693" y="243929"/>
                  </a:lnTo>
                  <a:lnTo>
                    <a:pt x="486486" y="268452"/>
                  </a:lnTo>
                  <a:lnTo>
                    <a:pt x="476882" y="316009"/>
                  </a:lnTo>
                  <a:lnTo>
                    <a:pt x="458342" y="360110"/>
                  </a:lnTo>
                  <a:lnTo>
                    <a:pt x="432167" y="398955"/>
                  </a:lnTo>
                  <a:lnTo>
                    <a:pt x="398801" y="432321"/>
                  </a:lnTo>
                  <a:lnTo>
                    <a:pt x="359979" y="458472"/>
                  </a:lnTo>
                  <a:lnTo>
                    <a:pt x="315844" y="477048"/>
                  </a:lnTo>
                  <a:lnTo>
                    <a:pt x="268286" y="486652"/>
                  </a:lnTo>
                  <a:lnTo>
                    <a:pt x="243763" y="487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639" y="3855626"/>
              <a:ext cx="85725" cy="857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3164" y="8153063"/>
              <a:ext cx="85725" cy="857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761" y="2651088"/>
              <a:ext cx="2438399" cy="661034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665415" y="1915025"/>
            <a:ext cx="2018664" cy="9766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00" spc="240" b="1">
                <a:solidFill>
                  <a:srgbClr val="5E7DFB"/>
                </a:solidFill>
                <a:latin typeface="Trebuchet MS"/>
                <a:cs typeface="Trebuchet MS"/>
              </a:rPr>
              <a:t>2031</a:t>
            </a:r>
            <a:endParaRPr sz="6200">
              <a:latin typeface="Trebuchet MS"/>
              <a:cs typeface="Trebuchet MS"/>
            </a:endParaRPr>
          </a:p>
        </p:txBody>
      </p: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xfrm>
            <a:off x="7070683" y="1319646"/>
            <a:ext cx="4977130" cy="53467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300" spc="509">
                <a:solidFill>
                  <a:srgbClr val="000000"/>
                </a:solidFill>
              </a:rPr>
              <a:t>Co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135">
                <a:solidFill>
                  <a:srgbClr val="000000"/>
                </a:solidFill>
              </a:rPr>
              <a:t>zmieni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229">
                <a:solidFill>
                  <a:srgbClr val="000000"/>
                </a:solidFill>
              </a:rPr>
              <a:t>się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465">
                <a:solidFill>
                  <a:srgbClr val="000000"/>
                </a:solidFill>
              </a:rPr>
              <a:t>w</a:t>
            </a:r>
            <a:r>
              <a:rPr dirty="0" sz="3300" spc="30">
                <a:solidFill>
                  <a:srgbClr val="000000"/>
                </a:solidFill>
              </a:rPr>
              <a:t> </a:t>
            </a:r>
            <a:r>
              <a:rPr dirty="0" sz="3300" spc="240">
                <a:solidFill>
                  <a:srgbClr val="000000"/>
                </a:solidFill>
              </a:rPr>
              <a:t>2031?</a:t>
            </a:r>
            <a:endParaRPr sz="3300"/>
          </a:p>
        </p:txBody>
      </p:sp>
      <p:sp>
        <p:nvSpPr>
          <p:cNvPr id="24" name="object 24"/>
          <p:cNvSpPr txBox="1"/>
          <p:nvPr/>
        </p:nvSpPr>
        <p:spPr>
          <a:xfrm>
            <a:off x="5590730" y="3618708"/>
            <a:ext cx="8974455" cy="443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750" spc="185" b="1">
                <a:latin typeface="Trebuchet MS"/>
                <a:cs typeface="Trebuchet MS"/>
              </a:rPr>
              <a:t>Egzaminy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185" b="1">
                <a:latin typeface="Trebuchet MS"/>
                <a:cs typeface="Trebuchet MS"/>
              </a:rPr>
              <a:t>ósmoklasisty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b="1">
                <a:latin typeface="Trebuchet MS"/>
                <a:cs typeface="Trebuchet MS"/>
              </a:rPr>
              <a:t>i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175" b="1">
                <a:latin typeface="Trebuchet MS"/>
                <a:cs typeface="Trebuchet MS"/>
              </a:rPr>
              <a:t>matura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365" b="1">
                <a:latin typeface="Trebuchet MS"/>
                <a:cs typeface="Trebuchet MS"/>
              </a:rPr>
              <a:t>w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100" b="1">
                <a:latin typeface="Trebuchet MS"/>
                <a:cs typeface="Trebuchet MS"/>
              </a:rPr>
              <a:t>nowej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80" b="1">
                <a:latin typeface="Trebuchet MS"/>
                <a:cs typeface="Trebuchet MS"/>
              </a:rPr>
              <a:t>formule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39133" y="5865955"/>
            <a:ext cx="5059680" cy="534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3300" spc="509" b="1">
                <a:latin typeface="Trebuchet MS"/>
                <a:cs typeface="Trebuchet MS"/>
              </a:rPr>
              <a:t>Co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135" b="1">
                <a:latin typeface="Trebuchet MS"/>
                <a:cs typeface="Trebuchet MS"/>
              </a:rPr>
              <a:t>zmieni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229" b="1">
                <a:latin typeface="Trebuchet MS"/>
                <a:cs typeface="Trebuchet MS"/>
              </a:rPr>
              <a:t>się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465" b="1">
                <a:latin typeface="Trebuchet MS"/>
                <a:cs typeface="Trebuchet MS"/>
              </a:rPr>
              <a:t>w</a:t>
            </a:r>
            <a:r>
              <a:rPr dirty="0" sz="3300" spc="30" b="1">
                <a:latin typeface="Trebuchet MS"/>
                <a:cs typeface="Trebuchet MS"/>
              </a:rPr>
              <a:t> </a:t>
            </a:r>
            <a:r>
              <a:rPr dirty="0" sz="3300" spc="370" b="1">
                <a:latin typeface="Trebuchet MS"/>
                <a:cs typeface="Trebuchet MS"/>
              </a:rPr>
              <a:t>2032?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00255" y="7916144"/>
            <a:ext cx="7162800" cy="443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750" spc="254" b="1">
                <a:latin typeface="Trebuchet MS"/>
                <a:cs typeface="Trebuchet MS"/>
              </a:rPr>
              <a:t>Nowy</a:t>
            </a:r>
            <a:r>
              <a:rPr dirty="0" sz="2750" spc="20" b="1">
                <a:latin typeface="Trebuchet MS"/>
                <a:cs typeface="Trebuchet MS"/>
              </a:rPr>
              <a:t> </a:t>
            </a:r>
            <a:r>
              <a:rPr dirty="0" sz="2750" spc="190" b="1">
                <a:latin typeface="Trebuchet MS"/>
                <a:cs typeface="Trebuchet MS"/>
              </a:rPr>
              <a:t>egzamin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135" b="1">
                <a:latin typeface="Trebuchet MS"/>
                <a:cs typeface="Trebuchet MS"/>
              </a:rPr>
              <a:t>maturalny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365" b="1">
                <a:latin typeface="Trebuchet MS"/>
                <a:cs typeface="Trebuchet MS"/>
              </a:rPr>
              <a:t>w</a:t>
            </a:r>
            <a:r>
              <a:rPr dirty="0" sz="2750" spc="25" b="1">
                <a:latin typeface="Trebuchet MS"/>
                <a:cs typeface="Trebuchet MS"/>
              </a:rPr>
              <a:t> </a:t>
            </a:r>
            <a:r>
              <a:rPr dirty="0" sz="2750" spc="125" b="1">
                <a:latin typeface="Trebuchet MS"/>
                <a:cs typeface="Trebuchet MS"/>
              </a:rPr>
              <a:t>technikach</a:t>
            </a:r>
            <a:endParaRPr sz="2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359" y="505602"/>
            <a:ext cx="4371974" cy="12953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95247" y="2930319"/>
            <a:ext cx="1640839" cy="1285875"/>
            <a:chOff x="1395247" y="2930319"/>
            <a:chExt cx="1640839" cy="1285875"/>
          </a:xfrm>
        </p:grpSpPr>
        <p:sp>
          <p:nvSpPr>
            <p:cNvPr id="4" name="object 4"/>
            <p:cNvSpPr/>
            <p:nvPr/>
          </p:nvSpPr>
          <p:spPr>
            <a:xfrm>
              <a:off x="1395234" y="2930321"/>
              <a:ext cx="1640839" cy="1285875"/>
            </a:xfrm>
            <a:custGeom>
              <a:avLst/>
              <a:gdLst/>
              <a:ahLst/>
              <a:cxnLst/>
              <a:rect l="l" t="t" r="r" b="b"/>
              <a:pathLst>
                <a:path w="1640839" h="1285875">
                  <a:moveTo>
                    <a:pt x="346049" y="362521"/>
                  </a:moveTo>
                  <a:lnTo>
                    <a:pt x="344322" y="353961"/>
                  </a:lnTo>
                  <a:lnTo>
                    <a:pt x="339610" y="346976"/>
                  </a:lnTo>
                  <a:lnTo>
                    <a:pt x="332625" y="342277"/>
                  </a:lnTo>
                  <a:lnTo>
                    <a:pt x="324078" y="340550"/>
                  </a:lnTo>
                  <a:lnTo>
                    <a:pt x="120840" y="340550"/>
                  </a:lnTo>
                  <a:lnTo>
                    <a:pt x="112293" y="342277"/>
                  </a:lnTo>
                  <a:lnTo>
                    <a:pt x="105308" y="346976"/>
                  </a:lnTo>
                  <a:lnTo>
                    <a:pt x="100596" y="353961"/>
                  </a:lnTo>
                  <a:lnTo>
                    <a:pt x="98869" y="362521"/>
                  </a:lnTo>
                  <a:lnTo>
                    <a:pt x="100596" y="371068"/>
                  </a:lnTo>
                  <a:lnTo>
                    <a:pt x="105308" y="378053"/>
                  </a:lnTo>
                  <a:lnTo>
                    <a:pt x="112293" y="382765"/>
                  </a:lnTo>
                  <a:lnTo>
                    <a:pt x="120840" y="384492"/>
                  </a:lnTo>
                  <a:lnTo>
                    <a:pt x="324078" y="384492"/>
                  </a:lnTo>
                  <a:lnTo>
                    <a:pt x="332625" y="382765"/>
                  </a:lnTo>
                  <a:lnTo>
                    <a:pt x="339610" y="378053"/>
                  </a:lnTo>
                  <a:lnTo>
                    <a:pt x="344322" y="371068"/>
                  </a:lnTo>
                  <a:lnTo>
                    <a:pt x="346049" y="362521"/>
                  </a:lnTo>
                  <a:close/>
                </a:path>
                <a:path w="1640839" h="1285875">
                  <a:moveTo>
                    <a:pt x="1640281" y="1090129"/>
                  </a:moveTo>
                  <a:lnTo>
                    <a:pt x="1635125" y="1054646"/>
                  </a:lnTo>
                  <a:lnTo>
                    <a:pt x="1596466" y="943940"/>
                  </a:lnTo>
                  <a:lnTo>
                    <a:pt x="1596466" y="1087970"/>
                  </a:lnTo>
                  <a:lnTo>
                    <a:pt x="1592148" y="1105877"/>
                  </a:lnTo>
                  <a:lnTo>
                    <a:pt x="1391031" y="1203172"/>
                  </a:lnTo>
                  <a:lnTo>
                    <a:pt x="1371333" y="1206944"/>
                  </a:lnTo>
                  <a:lnTo>
                    <a:pt x="1361414" y="1205750"/>
                  </a:lnTo>
                  <a:lnTo>
                    <a:pt x="1329499" y="1182687"/>
                  </a:lnTo>
                  <a:lnTo>
                    <a:pt x="1049401" y="375259"/>
                  </a:lnTo>
                  <a:lnTo>
                    <a:pt x="1315199" y="271665"/>
                  </a:lnTo>
                  <a:lnTo>
                    <a:pt x="1593710" y="1069149"/>
                  </a:lnTo>
                  <a:lnTo>
                    <a:pt x="1596466" y="1087970"/>
                  </a:lnTo>
                  <a:lnTo>
                    <a:pt x="1596466" y="943940"/>
                  </a:lnTo>
                  <a:lnTo>
                    <a:pt x="1348905" y="234988"/>
                  </a:lnTo>
                  <a:lnTo>
                    <a:pt x="1319187" y="149847"/>
                  </a:lnTo>
                  <a:lnTo>
                    <a:pt x="1311275" y="132829"/>
                  </a:lnTo>
                  <a:lnTo>
                    <a:pt x="1309928" y="131000"/>
                  </a:lnTo>
                  <a:lnTo>
                    <a:pt x="1300708" y="118465"/>
                  </a:lnTo>
                  <a:lnTo>
                    <a:pt x="1300708" y="230174"/>
                  </a:lnTo>
                  <a:lnTo>
                    <a:pt x="1035037" y="333705"/>
                  </a:lnTo>
                  <a:lnTo>
                    <a:pt x="1010272" y="262001"/>
                  </a:lnTo>
                  <a:lnTo>
                    <a:pt x="1007694" y="249224"/>
                  </a:lnTo>
                  <a:lnTo>
                    <a:pt x="1008507" y="236397"/>
                  </a:lnTo>
                  <a:lnTo>
                    <a:pt x="1012596" y="224180"/>
                  </a:lnTo>
                  <a:lnTo>
                    <a:pt x="1016939" y="217614"/>
                  </a:lnTo>
                  <a:lnTo>
                    <a:pt x="1017981" y="217068"/>
                  </a:lnTo>
                  <a:lnTo>
                    <a:pt x="1021245" y="211569"/>
                  </a:lnTo>
                  <a:lnTo>
                    <a:pt x="1025169" y="206959"/>
                  </a:lnTo>
                  <a:lnTo>
                    <a:pt x="1032078" y="202184"/>
                  </a:lnTo>
                  <a:lnTo>
                    <a:pt x="1219161" y="132041"/>
                  </a:lnTo>
                  <a:lnTo>
                    <a:pt x="1225042" y="131000"/>
                  </a:lnTo>
                  <a:lnTo>
                    <a:pt x="1237805" y="131000"/>
                  </a:lnTo>
                  <a:lnTo>
                    <a:pt x="1273530" y="155308"/>
                  </a:lnTo>
                  <a:lnTo>
                    <a:pt x="1300708" y="230174"/>
                  </a:lnTo>
                  <a:lnTo>
                    <a:pt x="1300708" y="118465"/>
                  </a:lnTo>
                  <a:lnTo>
                    <a:pt x="1252842" y="89712"/>
                  </a:lnTo>
                  <a:lnTo>
                    <a:pt x="1234554" y="87160"/>
                  </a:lnTo>
                  <a:lnTo>
                    <a:pt x="1216101" y="88277"/>
                  </a:lnTo>
                  <a:lnTo>
                    <a:pt x="1197952" y="93103"/>
                  </a:lnTo>
                  <a:lnTo>
                    <a:pt x="1024343" y="158191"/>
                  </a:lnTo>
                  <a:lnTo>
                    <a:pt x="1013663" y="162979"/>
                  </a:lnTo>
                  <a:lnTo>
                    <a:pt x="1005192" y="168160"/>
                  </a:lnTo>
                  <a:lnTo>
                    <a:pt x="1005192" y="384492"/>
                  </a:lnTo>
                  <a:lnTo>
                    <a:pt x="1005192" y="1028992"/>
                  </a:lnTo>
                  <a:lnTo>
                    <a:pt x="1005192" y="1072946"/>
                  </a:lnTo>
                  <a:lnTo>
                    <a:pt x="1005192" y="1214767"/>
                  </a:lnTo>
                  <a:lnTo>
                    <a:pt x="1003096" y="1225105"/>
                  </a:lnTo>
                  <a:lnTo>
                    <a:pt x="997394" y="1233563"/>
                  </a:lnTo>
                  <a:lnTo>
                    <a:pt x="988949" y="1239266"/>
                  </a:lnTo>
                  <a:lnTo>
                    <a:pt x="978598" y="1241348"/>
                  </a:lnTo>
                  <a:lnTo>
                    <a:pt x="707110" y="1241348"/>
                  </a:lnTo>
                  <a:lnTo>
                    <a:pt x="712787" y="1232954"/>
                  </a:lnTo>
                  <a:lnTo>
                    <a:pt x="719543" y="1199603"/>
                  </a:lnTo>
                  <a:lnTo>
                    <a:pt x="719543" y="1072946"/>
                  </a:lnTo>
                  <a:lnTo>
                    <a:pt x="1005192" y="1072946"/>
                  </a:lnTo>
                  <a:lnTo>
                    <a:pt x="1005192" y="1028992"/>
                  </a:lnTo>
                  <a:lnTo>
                    <a:pt x="719543" y="1028992"/>
                  </a:lnTo>
                  <a:lnTo>
                    <a:pt x="719543" y="384492"/>
                  </a:lnTo>
                  <a:lnTo>
                    <a:pt x="1005192" y="384492"/>
                  </a:lnTo>
                  <a:lnTo>
                    <a:pt x="1005192" y="168160"/>
                  </a:lnTo>
                  <a:lnTo>
                    <a:pt x="1003719" y="169049"/>
                  </a:lnTo>
                  <a:lnTo>
                    <a:pt x="998486" y="173202"/>
                  </a:lnTo>
                  <a:lnTo>
                    <a:pt x="997254" y="172770"/>
                  </a:lnTo>
                  <a:lnTo>
                    <a:pt x="990917" y="171488"/>
                  </a:lnTo>
                  <a:lnTo>
                    <a:pt x="990917" y="340550"/>
                  </a:lnTo>
                  <a:lnTo>
                    <a:pt x="719543" y="340550"/>
                  </a:lnTo>
                  <a:lnTo>
                    <a:pt x="719543" y="305727"/>
                  </a:lnTo>
                  <a:lnTo>
                    <a:pt x="719543" y="214223"/>
                  </a:lnTo>
                  <a:lnTo>
                    <a:pt x="969962" y="214223"/>
                  </a:lnTo>
                  <a:lnTo>
                    <a:pt x="965377" y="228066"/>
                  </a:lnTo>
                  <a:lnTo>
                    <a:pt x="963866" y="252272"/>
                  </a:lnTo>
                  <a:lnTo>
                    <a:pt x="968756" y="276390"/>
                  </a:lnTo>
                  <a:lnTo>
                    <a:pt x="990917" y="340550"/>
                  </a:lnTo>
                  <a:lnTo>
                    <a:pt x="990917" y="171488"/>
                  </a:lnTo>
                  <a:lnTo>
                    <a:pt x="988060" y="170903"/>
                  </a:lnTo>
                  <a:lnTo>
                    <a:pt x="978649" y="170281"/>
                  </a:lnTo>
                  <a:lnTo>
                    <a:pt x="719543" y="170281"/>
                  </a:lnTo>
                  <a:lnTo>
                    <a:pt x="719543" y="163461"/>
                  </a:lnTo>
                  <a:lnTo>
                    <a:pt x="712787" y="130111"/>
                  </a:lnTo>
                  <a:lnTo>
                    <a:pt x="694397" y="102857"/>
                  </a:lnTo>
                  <a:lnTo>
                    <a:pt x="675601" y="90182"/>
                  </a:lnTo>
                  <a:lnTo>
                    <a:pt x="675601" y="163461"/>
                  </a:lnTo>
                  <a:lnTo>
                    <a:pt x="675601" y="283756"/>
                  </a:lnTo>
                  <a:lnTo>
                    <a:pt x="675601" y="327698"/>
                  </a:lnTo>
                  <a:lnTo>
                    <a:pt x="675601" y="1199540"/>
                  </a:lnTo>
                  <a:lnTo>
                    <a:pt x="672299" y="1215809"/>
                  </a:lnTo>
                  <a:lnTo>
                    <a:pt x="663333" y="1229093"/>
                  </a:lnTo>
                  <a:lnTo>
                    <a:pt x="650036" y="1238059"/>
                  </a:lnTo>
                  <a:lnTo>
                    <a:pt x="633793" y="1241348"/>
                  </a:lnTo>
                  <a:lnTo>
                    <a:pt x="616470" y="1241348"/>
                  </a:lnTo>
                  <a:lnTo>
                    <a:pt x="431406" y="1241348"/>
                  </a:lnTo>
                  <a:lnTo>
                    <a:pt x="437997" y="1231582"/>
                  </a:lnTo>
                  <a:lnTo>
                    <a:pt x="444919" y="1197419"/>
                  </a:lnTo>
                  <a:lnTo>
                    <a:pt x="444919" y="1043952"/>
                  </a:lnTo>
                  <a:lnTo>
                    <a:pt x="444919" y="327698"/>
                  </a:lnTo>
                  <a:lnTo>
                    <a:pt x="675601" y="327698"/>
                  </a:lnTo>
                  <a:lnTo>
                    <a:pt x="675601" y="283756"/>
                  </a:lnTo>
                  <a:lnTo>
                    <a:pt x="444919" y="283756"/>
                  </a:lnTo>
                  <a:lnTo>
                    <a:pt x="444919" y="193179"/>
                  </a:lnTo>
                  <a:lnTo>
                    <a:pt x="444919" y="121666"/>
                  </a:lnTo>
                  <a:lnTo>
                    <a:pt x="633793" y="121666"/>
                  </a:lnTo>
                  <a:lnTo>
                    <a:pt x="650062" y="124955"/>
                  </a:lnTo>
                  <a:lnTo>
                    <a:pt x="663346" y="133934"/>
                  </a:lnTo>
                  <a:lnTo>
                    <a:pt x="672312" y="147218"/>
                  </a:lnTo>
                  <a:lnTo>
                    <a:pt x="675601" y="163461"/>
                  </a:lnTo>
                  <a:lnTo>
                    <a:pt x="675601" y="90182"/>
                  </a:lnTo>
                  <a:lnTo>
                    <a:pt x="667143" y="84467"/>
                  </a:lnTo>
                  <a:lnTo>
                    <a:pt x="633793" y="77724"/>
                  </a:lnTo>
                  <a:lnTo>
                    <a:pt x="442849" y="77724"/>
                  </a:lnTo>
                  <a:lnTo>
                    <a:pt x="437997" y="53721"/>
                  </a:lnTo>
                  <a:lnTo>
                    <a:pt x="431406" y="43942"/>
                  </a:lnTo>
                  <a:lnTo>
                    <a:pt x="419138" y="25781"/>
                  </a:lnTo>
                  <a:lnTo>
                    <a:pt x="400977" y="13525"/>
                  </a:lnTo>
                  <a:lnTo>
                    <a:pt x="400977" y="87884"/>
                  </a:lnTo>
                  <a:lnTo>
                    <a:pt x="400977" y="99644"/>
                  </a:lnTo>
                  <a:lnTo>
                    <a:pt x="400977" y="171208"/>
                  </a:lnTo>
                  <a:lnTo>
                    <a:pt x="400977" y="1197419"/>
                  </a:lnTo>
                  <a:lnTo>
                    <a:pt x="397510" y="1214501"/>
                  </a:lnTo>
                  <a:lnTo>
                    <a:pt x="388086" y="1228458"/>
                  </a:lnTo>
                  <a:lnTo>
                    <a:pt x="374116" y="1237894"/>
                  </a:lnTo>
                  <a:lnTo>
                    <a:pt x="357035" y="1241348"/>
                  </a:lnTo>
                  <a:lnTo>
                    <a:pt x="304177" y="1241348"/>
                  </a:lnTo>
                  <a:lnTo>
                    <a:pt x="87884" y="1241348"/>
                  </a:lnTo>
                  <a:lnTo>
                    <a:pt x="70802" y="1237894"/>
                  </a:lnTo>
                  <a:lnTo>
                    <a:pt x="56832" y="1228458"/>
                  </a:lnTo>
                  <a:lnTo>
                    <a:pt x="47409" y="1214501"/>
                  </a:lnTo>
                  <a:lnTo>
                    <a:pt x="43942" y="1197419"/>
                  </a:lnTo>
                  <a:lnTo>
                    <a:pt x="43942" y="1065911"/>
                  </a:lnTo>
                  <a:lnTo>
                    <a:pt x="400977" y="1065911"/>
                  </a:lnTo>
                  <a:lnTo>
                    <a:pt x="400977" y="1021969"/>
                  </a:lnTo>
                  <a:lnTo>
                    <a:pt x="43942" y="1021969"/>
                  </a:lnTo>
                  <a:lnTo>
                    <a:pt x="43942" y="215150"/>
                  </a:lnTo>
                  <a:lnTo>
                    <a:pt x="400977" y="215150"/>
                  </a:lnTo>
                  <a:lnTo>
                    <a:pt x="400977" y="171208"/>
                  </a:lnTo>
                  <a:lnTo>
                    <a:pt x="43942" y="171208"/>
                  </a:lnTo>
                  <a:lnTo>
                    <a:pt x="43942" y="87884"/>
                  </a:lnTo>
                  <a:lnTo>
                    <a:pt x="47409" y="70802"/>
                  </a:lnTo>
                  <a:lnTo>
                    <a:pt x="56832" y="56832"/>
                  </a:lnTo>
                  <a:lnTo>
                    <a:pt x="70802" y="47409"/>
                  </a:lnTo>
                  <a:lnTo>
                    <a:pt x="87884" y="43942"/>
                  </a:lnTo>
                  <a:lnTo>
                    <a:pt x="357035" y="43942"/>
                  </a:lnTo>
                  <a:lnTo>
                    <a:pt x="374116" y="47409"/>
                  </a:lnTo>
                  <a:lnTo>
                    <a:pt x="388086" y="56832"/>
                  </a:lnTo>
                  <a:lnTo>
                    <a:pt x="397510" y="70802"/>
                  </a:lnTo>
                  <a:lnTo>
                    <a:pt x="400977" y="87884"/>
                  </a:lnTo>
                  <a:lnTo>
                    <a:pt x="400977" y="13525"/>
                  </a:lnTo>
                  <a:lnTo>
                    <a:pt x="391198" y="6921"/>
                  </a:lnTo>
                  <a:lnTo>
                    <a:pt x="357035" y="0"/>
                  </a:lnTo>
                  <a:lnTo>
                    <a:pt x="87884" y="0"/>
                  </a:lnTo>
                  <a:lnTo>
                    <a:pt x="53721" y="6921"/>
                  </a:lnTo>
                  <a:lnTo>
                    <a:pt x="25781" y="25781"/>
                  </a:lnTo>
                  <a:lnTo>
                    <a:pt x="6921" y="53721"/>
                  </a:lnTo>
                  <a:lnTo>
                    <a:pt x="0" y="87884"/>
                  </a:lnTo>
                  <a:lnTo>
                    <a:pt x="0" y="193179"/>
                  </a:lnTo>
                  <a:lnTo>
                    <a:pt x="0" y="1043952"/>
                  </a:lnTo>
                  <a:lnTo>
                    <a:pt x="0" y="1197419"/>
                  </a:lnTo>
                  <a:lnTo>
                    <a:pt x="6921" y="1231582"/>
                  </a:lnTo>
                  <a:lnTo>
                    <a:pt x="25781" y="1259522"/>
                  </a:lnTo>
                  <a:lnTo>
                    <a:pt x="53721" y="1278369"/>
                  </a:lnTo>
                  <a:lnTo>
                    <a:pt x="87884" y="1285290"/>
                  </a:lnTo>
                  <a:lnTo>
                    <a:pt x="304177" y="1285290"/>
                  </a:lnTo>
                  <a:lnTo>
                    <a:pt x="357035" y="1285290"/>
                  </a:lnTo>
                  <a:lnTo>
                    <a:pt x="616407" y="1285290"/>
                  </a:lnTo>
                  <a:lnTo>
                    <a:pt x="978598" y="1285303"/>
                  </a:lnTo>
                  <a:lnTo>
                    <a:pt x="1006030" y="1279753"/>
                  </a:lnTo>
                  <a:lnTo>
                    <a:pt x="1028446" y="1264615"/>
                  </a:lnTo>
                  <a:lnTo>
                    <a:pt x="1043571" y="1242187"/>
                  </a:lnTo>
                  <a:lnTo>
                    <a:pt x="1049134" y="1214767"/>
                  </a:lnTo>
                  <a:lnTo>
                    <a:pt x="1049134" y="509016"/>
                  </a:lnTo>
                  <a:lnTo>
                    <a:pt x="1283703" y="1187856"/>
                  </a:lnTo>
                  <a:lnTo>
                    <a:pt x="1317193" y="1232966"/>
                  </a:lnTo>
                  <a:lnTo>
                    <a:pt x="1352638" y="1248803"/>
                  </a:lnTo>
                  <a:lnTo>
                    <a:pt x="1372133" y="1250899"/>
                  </a:lnTo>
                  <a:lnTo>
                    <a:pt x="1382814" y="1250378"/>
                  </a:lnTo>
                  <a:lnTo>
                    <a:pt x="1381696" y="1250378"/>
                  </a:lnTo>
                  <a:lnTo>
                    <a:pt x="1390116" y="1249133"/>
                  </a:lnTo>
                  <a:lnTo>
                    <a:pt x="1497584" y="1206944"/>
                  </a:lnTo>
                  <a:lnTo>
                    <a:pt x="1582394" y="1172133"/>
                  </a:lnTo>
                  <a:lnTo>
                    <a:pt x="1632165" y="1123886"/>
                  </a:lnTo>
                  <a:lnTo>
                    <a:pt x="1640281" y="1090129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1227" y="3314785"/>
              <a:ext cx="197727" cy="10987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56625" y="3347770"/>
              <a:ext cx="494665" cy="121285"/>
            </a:xfrm>
            <a:custGeom>
              <a:avLst/>
              <a:gdLst/>
              <a:ahLst/>
              <a:cxnLst/>
              <a:rect l="l" t="t" r="r" b="b"/>
              <a:pathLst>
                <a:path w="494664" h="121285">
                  <a:moveTo>
                    <a:pt x="186753" y="21971"/>
                  </a:moveTo>
                  <a:lnTo>
                    <a:pt x="185026" y="13411"/>
                  </a:lnTo>
                  <a:lnTo>
                    <a:pt x="180314" y="6426"/>
                  </a:lnTo>
                  <a:lnTo>
                    <a:pt x="173342" y="1714"/>
                  </a:lnTo>
                  <a:lnTo>
                    <a:pt x="164782" y="0"/>
                  </a:lnTo>
                  <a:lnTo>
                    <a:pt x="21971" y="0"/>
                  </a:lnTo>
                  <a:lnTo>
                    <a:pt x="13423" y="1714"/>
                  </a:lnTo>
                  <a:lnTo>
                    <a:pt x="6438" y="6426"/>
                  </a:lnTo>
                  <a:lnTo>
                    <a:pt x="1727" y="13411"/>
                  </a:lnTo>
                  <a:lnTo>
                    <a:pt x="0" y="21971"/>
                  </a:lnTo>
                  <a:lnTo>
                    <a:pt x="1727" y="30518"/>
                  </a:lnTo>
                  <a:lnTo>
                    <a:pt x="6438" y="37503"/>
                  </a:lnTo>
                  <a:lnTo>
                    <a:pt x="13423" y="42214"/>
                  </a:lnTo>
                  <a:lnTo>
                    <a:pt x="21971" y="43929"/>
                  </a:lnTo>
                  <a:lnTo>
                    <a:pt x="164782" y="43929"/>
                  </a:lnTo>
                  <a:lnTo>
                    <a:pt x="173342" y="42214"/>
                  </a:lnTo>
                  <a:lnTo>
                    <a:pt x="180314" y="37503"/>
                  </a:lnTo>
                  <a:lnTo>
                    <a:pt x="185026" y="30518"/>
                  </a:lnTo>
                  <a:lnTo>
                    <a:pt x="186753" y="21971"/>
                  </a:lnTo>
                  <a:close/>
                </a:path>
                <a:path w="494664" h="121285">
                  <a:moveTo>
                    <a:pt x="494347" y="98869"/>
                  </a:moveTo>
                  <a:lnTo>
                    <a:pt x="492620" y="90322"/>
                  </a:lnTo>
                  <a:lnTo>
                    <a:pt x="487921" y="83337"/>
                  </a:lnTo>
                  <a:lnTo>
                    <a:pt x="480936" y="78625"/>
                  </a:lnTo>
                  <a:lnTo>
                    <a:pt x="472376" y="76898"/>
                  </a:lnTo>
                  <a:lnTo>
                    <a:pt x="329565" y="76898"/>
                  </a:lnTo>
                  <a:lnTo>
                    <a:pt x="321017" y="78625"/>
                  </a:lnTo>
                  <a:lnTo>
                    <a:pt x="314032" y="83337"/>
                  </a:lnTo>
                  <a:lnTo>
                    <a:pt x="309321" y="90322"/>
                  </a:lnTo>
                  <a:lnTo>
                    <a:pt x="307594" y="98869"/>
                  </a:lnTo>
                  <a:lnTo>
                    <a:pt x="309321" y="107429"/>
                  </a:lnTo>
                  <a:lnTo>
                    <a:pt x="314032" y="114414"/>
                  </a:lnTo>
                  <a:lnTo>
                    <a:pt x="321017" y="119113"/>
                  </a:lnTo>
                  <a:lnTo>
                    <a:pt x="329565" y="120840"/>
                  </a:lnTo>
                  <a:lnTo>
                    <a:pt x="472376" y="120840"/>
                  </a:lnTo>
                  <a:lnTo>
                    <a:pt x="480936" y="119113"/>
                  </a:lnTo>
                  <a:lnTo>
                    <a:pt x="487921" y="114414"/>
                  </a:lnTo>
                  <a:lnTo>
                    <a:pt x="492620" y="107429"/>
                  </a:lnTo>
                  <a:lnTo>
                    <a:pt x="494347" y="98869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0904652" y="2908798"/>
            <a:ext cx="326390" cy="311150"/>
          </a:xfrm>
          <a:custGeom>
            <a:avLst/>
            <a:gdLst/>
            <a:ahLst/>
            <a:cxnLst/>
            <a:rect l="l" t="t" r="r" b="b"/>
            <a:pathLst>
              <a:path w="326390" h="311150">
                <a:moveTo>
                  <a:pt x="163063" y="310597"/>
                </a:moveTo>
                <a:lnTo>
                  <a:pt x="111582" y="302666"/>
                </a:lnTo>
                <a:lnTo>
                  <a:pt x="66827" y="280591"/>
                </a:lnTo>
                <a:lnTo>
                  <a:pt x="31506" y="246952"/>
                </a:lnTo>
                <a:lnTo>
                  <a:pt x="8327" y="204328"/>
                </a:lnTo>
                <a:lnTo>
                  <a:pt x="0" y="155298"/>
                </a:lnTo>
                <a:lnTo>
                  <a:pt x="8327" y="106269"/>
                </a:lnTo>
                <a:lnTo>
                  <a:pt x="31506" y="63645"/>
                </a:lnTo>
                <a:lnTo>
                  <a:pt x="66827" y="30006"/>
                </a:lnTo>
                <a:lnTo>
                  <a:pt x="111582" y="7931"/>
                </a:lnTo>
                <a:lnTo>
                  <a:pt x="163063" y="0"/>
                </a:lnTo>
                <a:lnTo>
                  <a:pt x="214545" y="7931"/>
                </a:lnTo>
                <a:lnTo>
                  <a:pt x="259300" y="30006"/>
                </a:lnTo>
                <a:lnTo>
                  <a:pt x="271277" y="41413"/>
                </a:lnTo>
                <a:lnTo>
                  <a:pt x="163063" y="41413"/>
                </a:lnTo>
                <a:lnTo>
                  <a:pt x="116564" y="50377"/>
                </a:lnTo>
                <a:lnTo>
                  <a:pt x="78549" y="74809"/>
                </a:lnTo>
                <a:lnTo>
                  <a:pt x="52896" y="111013"/>
                </a:lnTo>
                <a:lnTo>
                  <a:pt x="43483" y="155298"/>
                </a:lnTo>
                <a:lnTo>
                  <a:pt x="52896" y="199583"/>
                </a:lnTo>
                <a:lnTo>
                  <a:pt x="78549" y="235788"/>
                </a:lnTo>
                <a:lnTo>
                  <a:pt x="116564" y="260219"/>
                </a:lnTo>
                <a:lnTo>
                  <a:pt x="163063" y="269184"/>
                </a:lnTo>
                <a:lnTo>
                  <a:pt x="271277" y="269184"/>
                </a:lnTo>
                <a:lnTo>
                  <a:pt x="259300" y="280591"/>
                </a:lnTo>
                <a:lnTo>
                  <a:pt x="214545" y="302666"/>
                </a:lnTo>
                <a:lnTo>
                  <a:pt x="163063" y="310597"/>
                </a:lnTo>
                <a:close/>
              </a:path>
              <a:path w="326390" h="311150">
                <a:moveTo>
                  <a:pt x="271277" y="269184"/>
                </a:moveTo>
                <a:lnTo>
                  <a:pt x="163063" y="269184"/>
                </a:lnTo>
                <a:lnTo>
                  <a:pt x="209563" y="260219"/>
                </a:lnTo>
                <a:lnTo>
                  <a:pt x="247578" y="235788"/>
                </a:lnTo>
                <a:lnTo>
                  <a:pt x="273231" y="199583"/>
                </a:lnTo>
                <a:lnTo>
                  <a:pt x="282644" y="155298"/>
                </a:lnTo>
                <a:lnTo>
                  <a:pt x="273231" y="111013"/>
                </a:lnTo>
                <a:lnTo>
                  <a:pt x="247578" y="74809"/>
                </a:lnTo>
                <a:lnTo>
                  <a:pt x="209563" y="50377"/>
                </a:lnTo>
                <a:lnTo>
                  <a:pt x="163063" y="41413"/>
                </a:lnTo>
                <a:lnTo>
                  <a:pt x="271277" y="41413"/>
                </a:lnTo>
                <a:lnTo>
                  <a:pt x="294621" y="63645"/>
                </a:lnTo>
                <a:lnTo>
                  <a:pt x="317799" y="106269"/>
                </a:lnTo>
                <a:lnTo>
                  <a:pt x="326127" y="155298"/>
                </a:lnTo>
                <a:lnTo>
                  <a:pt x="317799" y="204328"/>
                </a:lnTo>
                <a:lnTo>
                  <a:pt x="294621" y="246952"/>
                </a:lnTo>
                <a:lnTo>
                  <a:pt x="271277" y="26918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640703" y="3265985"/>
            <a:ext cx="434975" cy="1009650"/>
          </a:xfrm>
          <a:custGeom>
            <a:avLst/>
            <a:gdLst/>
            <a:ahLst/>
            <a:cxnLst/>
            <a:rect l="l" t="t" r="r" b="b"/>
            <a:pathLst>
              <a:path w="434975" h="1009650">
                <a:moveTo>
                  <a:pt x="297522" y="1009442"/>
                </a:moveTo>
                <a:lnTo>
                  <a:pt x="293782" y="1009442"/>
                </a:lnTo>
                <a:lnTo>
                  <a:pt x="261332" y="1002726"/>
                </a:lnTo>
                <a:lnTo>
                  <a:pt x="234814" y="984426"/>
                </a:lnTo>
                <a:lnTo>
                  <a:pt x="216925" y="957311"/>
                </a:lnTo>
                <a:lnTo>
                  <a:pt x="210363" y="924152"/>
                </a:lnTo>
                <a:lnTo>
                  <a:pt x="210363" y="308288"/>
                </a:lnTo>
                <a:lnTo>
                  <a:pt x="148087" y="448386"/>
                </a:lnTo>
                <a:lnTo>
                  <a:pt x="118026" y="483200"/>
                </a:lnTo>
                <a:lnTo>
                  <a:pt x="73811" y="494850"/>
                </a:lnTo>
                <a:lnTo>
                  <a:pt x="58713" y="492563"/>
                </a:lnTo>
                <a:lnTo>
                  <a:pt x="44125" y="487183"/>
                </a:lnTo>
                <a:lnTo>
                  <a:pt x="19625" y="468367"/>
                </a:lnTo>
                <a:lnTo>
                  <a:pt x="4516" y="442261"/>
                </a:lnTo>
                <a:lnTo>
                  <a:pt x="0" y="412285"/>
                </a:lnTo>
                <a:lnTo>
                  <a:pt x="7277" y="381855"/>
                </a:lnTo>
                <a:lnTo>
                  <a:pt x="141404" y="89932"/>
                </a:lnTo>
                <a:lnTo>
                  <a:pt x="165326" y="52845"/>
                </a:lnTo>
                <a:lnTo>
                  <a:pt x="197923" y="24490"/>
                </a:lnTo>
                <a:lnTo>
                  <a:pt x="236877" y="6373"/>
                </a:lnTo>
                <a:lnTo>
                  <a:pt x="279870" y="0"/>
                </a:lnTo>
                <a:lnTo>
                  <a:pt x="309959" y="3003"/>
                </a:lnTo>
                <a:lnTo>
                  <a:pt x="364713" y="26196"/>
                </a:lnTo>
                <a:lnTo>
                  <a:pt x="428856" y="87535"/>
                </a:lnTo>
                <a:lnTo>
                  <a:pt x="434691" y="101944"/>
                </a:lnTo>
                <a:lnTo>
                  <a:pt x="433232" y="109624"/>
                </a:lnTo>
                <a:lnTo>
                  <a:pt x="359848" y="74687"/>
                </a:lnTo>
                <a:lnTo>
                  <a:pt x="342598" y="60164"/>
                </a:lnTo>
                <a:lnTo>
                  <a:pt x="323188" y="49535"/>
                </a:lnTo>
                <a:lnTo>
                  <a:pt x="302113" y="43007"/>
                </a:lnTo>
                <a:lnTo>
                  <a:pt x="279870" y="40786"/>
                </a:lnTo>
                <a:lnTo>
                  <a:pt x="248078" y="45495"/>
                </a:lnTo>
                <a:lnTo>
                  <a:pt x="195189" y="79844"/>
                </a:lnTo>
                <a:lnTo>
                  <a:pt x="43376" y="399188"/>
                </a:lnTo>
                <a:lnTo>
                  <a:pt x="39849" y="413967"/>
                </a:lnTo>
                <a:lnTo>
                  <a:pt x="42043" y="428522"/>
                </a:lnTo>
                <a:lnTo>
                  <a:pt x="49379" y="441193"/>
                </a:lnTo>
                <a:lnTo>
                  <a:pt x="61278" y="450323"/>
                </a:lnTo>
                <a:lnTo>
                  <a:pt x="68372" y="452940"/>
                </a:lnTo>
                <a:lnTo>
                  <a:pt x="75705" y="454057"/>
                </a:lnTo>
                <a:lnTo>
                  <a:pt x="83104" y="453664"/>
                </a:lnTo>
                <a:lnTo>
                  <a:pt x="205776" y="220038"/>
                </a:lnTo>
                <a:lnTo>
                  <a:pt x="210272" y="213261"/>
                </a:lnTo>
                <a:lnTo>
                  <a:pt x="216502" y="208573"/>
                </a:lnTo>
                <a:lnTo>
                  <a:pt x="223901" y="206265"/>
                </a:lnTo>
                <a:lnTo>
                  <a:pt x="231903" y="206629"/>
                </a:lnTo>
                <a:lnTo>
                  <a:pt x="239335" y="209688"/>
                </a:lnTo>
                <a:lnTo>
                  <a:pt x="245136" y="214927"/>
                </a:lnTo>
                <a:lnTo>
                  <a:pt x="248908" y="221829"/>
                </a:lnTo>
                <a:lnTo>
                  <a:pt x="250253" y="229878"/>
                </a:lnTo>
                <a:lnTo>
                  <a:pt x="250253" y="924152"/>
                </a:lnTo>
                <a:lnTo>
                  <a:pt x="253682" y="941452"/>
                </a:lnTo>
                <a:lnTo>
                  <a:pt x="263023" y="955602"/>
                </a:lnTo>
                <a:lnTo>
                  <a:pt x="276862" y="965155"/>
                </a:lnTo>
                <a:lnTo>
                  <a:pt x="293782" y="968661"/>
                </a:lnTo>
                <a:lnTo>
                  <a:pt x="297522" y="968661"/>
                </a:lnTo>
                <a:lnTo>
                  <a:pt x="336290" y="944479"/>
                </a:lnTo>
                <a:lnTo>
                  <a:pt x="395051" y="517263"/>
                </a:lnTo>
                <a:lnTo>
                  <a:pt x="397652" y="509612"/>
                </a:lnTo>
                <a:lnTo>
                  <a:pt x="402736" y="503778"/>
                </a:lnTo>
                <a:lnTo>
                  <a:pt x="409586" y="500315"/>
                </a:lnTo>
                <a:lnTo>
                  <a:pt x="417488" y="499776"/>
                </a:lnTo>
                <a:lnTo>
                  <a:pt x="424978" y="502436"/>
                </a:lnTo>
                <a:lnTo>
                  <a:pt x="430695" y="507634"/>
                </a:lnTo>
                <a:lnTo>
                  <a:pt x="434086" y="514638"/>
                </a:lnTo>
                <a:lnTo>
                  <a:pt x="434592" y="522717"/>
                </a:lnTo>
                <a:lnTo>
                  <a:pt x="380492" y="932973"/>
                </a:lnTo>
                <a:lnTo>
                  <a:pt x="371692" y="963305"/>
                </a:lnTo>
                <a:lnTo>
                  <a:pt x="353441" y="987532"/>
                </a:lnTo>
                <a:lnTo>
                  <a:pt x="327973" y="1003585"/>
                </a:lnTo>
                <a:lnTo>
                  <a:pt x="297522" y="1009442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04652" y="2908798"/>
            <a:ext cx="326390" cy="311150"/>
          </a:xfrm>
          <a:custGeom>
            <a:avLst/>
            <a:gdLst/>
            <a:ahLst/>
            <a:cxnLst/>
            <a:rect l="l" t="t" r="r" b="b"/>
            <a:pathLst>
              <a:path w="326390" h="311150">
                <a:moveTo>
                  <a:pt x="163063" y="310597"/>
                </a:moveTo>
                <a:lnTo>
                  <a:pt x="111582" y="302666"/>
                </a:lnTo>
                <a:lnTo>
                  <a:pt x="66827" y="280591"/>
                </a:lnTo>
                <a:lnTo>
                  <a:pt x="31506" y="246952"/>
                </a:lnTo>
                <a:lnTo>
                  <a:pt x="8327" y="204328"/>
                </a:lnTo>
                <a:lnTo>
                  <a:pt x="0" y="155298"/>
                </a:lnTo>
                <a:lnTo>
                  <a:pt x="8327" y="106269"/>
                </a:lnTo>
                <a:lnTo>
                  <a:pt x="31506" y="63645"/>
                </a:lnTo>
                <a:lnTo>
                  <a:pt x="66827" y="30006"/>
                </a:lnTo>
                <a:lnTo>
                  <a:pt x="111582" y="7931"/>
                </a:lnTo>
                <a:lnTo>
                  <a:pt x="163063" y="0"/>
                </a:lnTo>
                <a:lnTo>
                  <a:pt x="214545" y="7931"/>
                </a:lnTo>
                <a:lnTo>
                  <a:pt x="259300" y="30006"/>
                </a:lnTo>
                <a:lnTo>
                  <a:pt x="271277" y="41413"/>
                </a:lnTo>
                <a:lnTo>
                  <a:pt x="163063" y="41413"/>
                </a:lnTo>
                <a:lnTo>
                  <a:pt x="116564" y="50377"/>
                </a:lnTo>
                <a:lnTo>
                  <a:pt x="78549" y="74809"/>
                </a:lnTo>
                <a:lnTo>
                  <a:pt x="52896" y="111013"/>
                </a:lnTo>
                <a:lnTo>
                  <a:pt x="43483" y="155298"/>
                </a:lnTo>
                <a:lnTo>
                  <a:pt x="52896" y="199583"/>
                </a:lnTo>
                <a:lnTo>
                  <a:pt x="78549" y="235788"/>
                </a:lnTo>
                <a:lnTo>
                  <a:pt x="116564" y="260219"/>
                </a:lnTo>
                <a:lnTo>
                  <a:pt x="163063" y="269184"/>
                </a:lnTo>
                <a:lnTo>
                  <a:pt x="271277" y="269184"/>
                </a:lnTo>
                <a:lnTo>
                  <a:pt x="259300" y="280591"/>
                </a:lnTo>
                <a:lnTo>
                  <a:pt x="214545" y="302666"/>
                </a:lnTo>
                <a:lnTo>
                  <a:pt x="163063" y="310597"/>
                </a:lnTo>
                <a:close/>
              </a:path>
              <a:path w="326390" h="311150">
                <a:moveTo>
                  <a:pt x="271277" y="269184"/>
                </a:moveTo>
                <a:lnTo>
                  <a:pt x="163063" y="269184"/>
                </a:lnTo>
                <a:lnTo>
                  <a:pt x="209563" y="260219"/>
                </a:lnTo>
                <a:lnTo>
                  <a:pt x="247578" y="235788"/>
                </a:lnTo>
                <a:lnTo>
                  <a:pt x="273231" y="199583"/>
                </a:lnTo>
                <a:lnTo>
                  <a:pt x="282644" y="155298"/>
                </a:lnTo>
                <a:lnTo>
                  <a:pt x="273231" y="111013"/>
                </a:lnTo>
                <a:lnTo>
                  <a:pt x="247578" y="74809"/>
                </a:lnTo>
                <a:lnTo>
                  <a:pt x="209563" y="50377"/>
                </a:lnTo>
                <a:lnTo>
                  <a:pt x="163063" y="41413"/>
                </a:lnTo>
                <a:lnTo>
                  <a:pt x="271277" y="41413"/>
                </a:lnTo>
                <a:lnTo>
                  <a:pt x="294621" y="63645"/>
                </a:lnTo>
                <a:lnTo>
                  <a:pt x="317799" y="106269"/>
                </a:lnTo>
                <a:lnTo>
                  <a:pt x="326127" y="155298"/>
                </a:lnTo>
                <a:lnTo>
                  <a:pt x="317799" y="204328"/>
                </a:lnTo>
                <a:lnTo>
                  <a:pt x="294621" y="246952"/>
                </a:lnTo>
                <a:lnTo>
                  <a:pt x="271277" y="26918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044415" y="2893275"/>
            <a:ext cx="1242695" cy="1382395"/>
          </a:xfrm>
          <a:custGeom>
            <a:avLst/>
            <a:gdLst/>
            <a:ahLst/>
            <a:cxnLst/>
            <a:rect l="l" t="t" r="r" b="b"/>
            <a:pathLst>
              <a:path w="1242695" h="1382395">
                <a:moveTo>
                  <a:pt x="1242377" y="81432"/>
                </a:moveTo>
                <a:lnTo>
                  <a:pt x="1235900" y="49771"/>
                </a:lnTo>
                <a:lnTo>
                  <a:pt x="1229728" y="40716"/>
                </a:lnTo>
                <a:lnTo>
                  <a:pt x="1218247" y="23876"/>
                </a:lnTo>
                <a:lnTo>
                  <a:pt x="1201229" y="12522"/>
                </a:lnTo>
                <a:lnTo>
                  <a:pt x="1201229" y="81432"/>
                </a:lnTo>
                <a:lnTo>
                  <a:pt x="1201229" y="524230"/>
                </a:lnTo>
                <a:lnTo>
                  <a:pt x="1176083" y="561746"/>
                </a:lnTo>
                <a:lnTo>
                  <a:pt x="1160081" y="564946"/>
                </a:lnTo>
                <a:lnTo>
                  <a:pt x="552005" y="564946"/>
                </a:lnTo>
                <a:lnTo>
                  <a:pt x="556399" y="560273"/>
                </a:lnTo>
                <a:lnTo>
                  <a:pt x="560400" y="555205"/>
                </a:lnTo>
                <a:lnTo>
                  <a:pt x="563956" y="549770"/>
                </a:lnTo>
                <a:lnTo>
                  <a:pt x="567016" y="543979"/>
                </a:lnTo>
                <a:lnTo>
                  <a:pt x="571893" y="530440"/>
                </a:lnTo>
                <a:lnTo>
                  <a:pt x="573925" y="516445"/>
                </a:lnTo>
                <a:lnTo>
                  <a:pt x="573125" y="502361"/>
                </a:lnTo>
                <a:lnTo>
                  <a:pt x="573036" y="502056"/>
                </a:lnTo>
                <a:lnTo>
                  <a:pt x="844016" y="347243"/>
                </a:lnTo>
                <a:lnTo>
                  <a:pt x="850150" y="341934"/>
                </a:lnTo>
                <a:lnTo>
                  <a:pt x="853528" y="335076"/>
                </a:lnTo>
                <a:lnTo>
                  <a:pt x="853922" y="327507"/>
                </a:lnTo>
                <a:lnTo>
                  <a:pt x="851090" y="320128"/>
                </a:lnTo>
                <a:lnTo>
                  <a:pt x="845477" y="314363"/>
                </a:lnTo>
                <a:lnTo>
                  <a:pt x="838187" y="311175"/>
                </a:lnTo>
                <a:lnTo>
                  <a:pt x="830160" y="310807"/>
                </a:lnTo>
                <a:lnTo>
                  <a:pt x="822325" y="313474"/>
                </a:lnTo>
                <a:lnTo>
                  <a:pt x="555269" y="466064"/>
                </a:lnTo>
                <a:lnTo>
                  <a:pt x="545338" y="456742"/>
                </a:lnTo>
                <a:lnTo>
                  <a:pt x="542848" y="454406"/>
                </a:lnTo>
                <a:lnTo>
                  <a:pt x="523265" y="444817"/>
                </a:lnTo>
                <a:lnTo>
                  <a:pt x="501269" y="441426"/>
                </a:lnTo>
                <a:lnTo>
                  <a:pt x="493090" y="441426"/>
                </a:lnTo>
                <a:lnTo>
                  <a:pt x="484962" y="442849"/>
                </a:lnTo>
                <a:lnTo>
                  <a:pt x="444931" y="456742"/>
                </a:lnTo>
                <a:lnTo>
                  <a:pt x="444931" y="81432"/>
                </a:lnTo>
                <a:lnTo>
                  <a:pt x="448183" y="65595"/>
                </a:lnTo>
                <a:lnTo>
                  <a:pt x="457009" y="52654"/>
                </a:lnTo>
                <a:lnTo>
                  <a:pt x="470090" y="43916"/>
                </a:lnTo>
                <a:lnTo>
                  <a:pt x="486092" y="40716"/>
                </a:lnTo>
                <a:lnTo>
                  <a:pt x="1160081" y="40716"/>
                </a:lnTo>
                <a:lnTo>
                  <a:pt x="1176083" y="43916"/>
                </a:lnTo>
                <a:lnTo>
                  <a:pt x="1189164" y="52654"/>
                </a:lnTo>
                <a:lnTo>
                  <a:pt x="1197991" y="65595"/>
                </a:lnTo>
                <a:lnTo>
                  <a:pt x="1201229" y="81432"/>
                </a:lnTo>
                <a:lnTo>
                  <a:pt x="1201229" y="12522"/>
                </a:lnTo>
                <a:lnTo>
                  <a:pt x="1192085" y="6413"/>
                </a:lnTo>
                <a:lnTo>
                  <a:pt x="1160081" y="0"/>
                </a:lnTo>
                <a:lnTo>
                  <a:pt x="486092" y="0"/>
                </a:lnTo>
                <a:lnTo>
                  <a:pt x="454088" y="6413"/>
                </a:lnTo>
                <a:lnTo>
                  <a:pt x="427913" y="23876"/>
                </a:lnTo>
                <a:lnTo>
                  <a:pt x="410260" y="49771"/>
                </a:lnTo>
                <a:lnTo>
                  <a:pt x="403771" y="81432"/>
                </a:lnTo>
                <a:lnTo>
                  <a:pt x="403771" y="492061"/>
                </a:lnTo>
                <a:lnTo>
                  <a:pt x="404253" y="492988"/>
                </a:lnTo>
                <a:lnTo>
                  <a:pt x="370598" y="504278"/>
                </a:lnTo>
                <a:lnTo>
                  <a:pt x="362038" y="505752"/>
                </a:lnTo>
                <a:lnTo>
                  <a:pt x="353631" y="504685"/>
                </a:lnTo>
                <a:lnTo>
                  <a:pt x="345948" y="501218"/>
                </a:lnTo>
                <a:lnTo>
                  <a:pt x="339598" y="495528"/>
                </a:lnTo>
                <a:lnTo>
                  <a:pt x="325094" y="477304"/>
                </a:lnTo>
                <a:lnTo>
                  <a:pt x="316763" y="465988"/>
                </a:lnTo>
                <a:lnTo>
                  <a:pt x="300240" y="442442"/>
                </a:lnTo>
                <a:lnTo>
                  <a:pt x="273989" y="413118"/>
                </a:lnTo>
                <a:lnTo>
                  <a:pt x="241592" y="391198"/>
                </a:lnTo>
                <a:lnTo>
                  <a:pt x="204571" y="377469"/>
                </a:lnTo>
                <a:lnTo>
                  <a:pt x="164503" y="372719"/>
                </a:lnTo>
                <a:lnTo>
                  <a:pt x="148488" y="373468"/>
                </a:lnTo>
                <a:lnTo>
                  <a:pt x="102247" y="384543"/>
                </a:lnTo>
                <a:lnTo>
                  <a:pt x="61379" y="407924"/>
                </a:lnTo>
                <a:lnTo>
                  <a:pt x="2222" y="463321"/>
                </a:lnTo>
                <a:lnTo>
                  <a:pt x="0" y="468477"/>
                </a:lnTo>
                <a:lnTo>
                  <a:pt x="0" y="569912"/>
                </a:lnTo>
                <a:lnTo>
                  <a:pt x="1663" y="577786"/>
                </a:lnTo>
                <a:lnTo>
                  <a:pt x="6210" y="584212"/>
                </a:lnTo>
                <a:lnTo>
                  <a:pt x="12941" y="588543"/>
                </a:lnTo>
                <a:lnTo>
                  <a:pt x="21196" y="590130"/>
                </a:lnTo>
                <a:lnTo>
                  <a:pt x="29502" y="588492"/>
                </a:lnTo>
                <a:lnTo>
                  <a:pt x="36233" y="584161"/>
                </a:lnTo>
                <a:lnTo>
                  <a:pt x="40767" y="577735"/>
                </a:lnTo>
                <a:lnTo>
                  <a:pt x="42443" y="569861"/>
                </a:lnTo>
                <a:lnTo>
                  <a:pt x="42443" y="482180"/>
                </a:lnTo>
                <a:lnTo>
                  <a:pt x="79578" y="446735"/>
                </a:lnTo>
                <a:lnTo>
                  <a:pt x="118567" y="421868"/>
                </a:lnTo>
                <a:lnTo>
                  <a:pt x="164553" y="413118"/>
                </a:lnTo>
                <a:lnTo>
                  <a:pt x="194195" y="416636"/>
                </a:lnTo>
                <a:lnTo>
                  <a:pt x="221564" y="426796"/>
                </a:lnTo>
                <a:lnTo>
                  <a:pt x="245529" y="443026"/>
                </a:lnTo>
                <a:lnTo>
                  <a:pt x="264947" y="464743"/>
                </a:lnTo>
                <a:lnTo>
                  <a:pt x="273342" y="476808"/>
                </a:lnTo>
                <a:lnTo>
                  <a:pt x="290893" y="501091"/>
                </a:lnTo>
                <a:lnTo>
                  <a:pt x="306120" y="520306"/>
                </a:lnTo>
                <a:lnTo>
                  <a:pt x="322160" y="534733"/>
                </a:lnTo>
                <a:lnTo>
                  <a:pt x="341604" y="543521"/>
                </a:lnTo>
                <a:lnTo>
                  <a:pt x="362940" y="546227"/>
                </a:lnTo>
                <a:lnTo>
                  <a:pt x="384632" y="542455"/>
                </a:lnTo>
                <a:lnTo>
                  <a:pt x="436181" y="525157"/>
                </a:lnTo>
                <a:lnTo>
                  <a:pt x="443433" y="521055"/>
                </a:lnTo>
                <a:lnTo>
                  <a:pt x="448271" y="514832"/>
                </a:lnTo>
                <a:lnTo>
                  <a:pt x="450329" y="507326"/>
                </a:lnTo>
                <a:lnTo>
                  <a:pt x="449160" y="499376"/>
                </a:lnTo>
                <a:lnTo>
                  <a:pt x="448678" y="498627"/>
                </a:lnTo>
                <a:lnTo>
                  <a:pt x="494220" y="482803"/>
                </a:lnTo>
                <a:lnTo>
                  <a:pt x="497776" y="482193"/>
                </a:lnTo>
                <a:lnTo>
                  <a:pt x="501269" y="482193"/>
                </a:lnTo>
                <a:lnTo>
                  <a:pt x="533793" y="510489"/>
                </a:lnTo>
                <a:lnTo>
                  <a:pt x="533374" y="519036"/>
                </a:lnTo>
                <a:lnTo>
                  <a:pt x="526173" y="534250"/>
                </a:lnTo>
                <a:lnTo>
                  <a:pt x="519747" y="540004"/>
                </a:lnTo>
                <a:lnTo>
                  <a:pt x="448792" y="564743"/>
                </a:lnTo>
                <a:lnTo>
                  <a:pt x="443344" y="572274"/>
                </a:lnTo>
                <a:lnTo>
                  <a:pt x="443191" y="579945"/>
                </a:lnTo>
                <a:lnTo>
                  <a:pt x="332562" y="618578"/>
                </a:lnTo>
                <a:lnTo>
                  <a:pt x="318935" y="621690"/>
                </a:lnTo>
                <a:lnTo>
                  <a:pt x="304825" y="621690"/>
                </a:lnTo>
                <a:lnTo>
                  <a:pt x="291287" y="618578"/>
                </a:lnTo>
                <a:lnTo>
                  <a:pt x="278714" y="612482"/>
                </a:lnTo>
                <a:lnTo>
                  <a:pt x="217881" y="573786"/>
                </a:lnTo>
                <a:lnTo>
                  <a:pt x="209715" y="573532"/>
                </a:lnTo>
                <a:lnTo>
                  <a:pt x="196418" y="580732"/>
                </a:lnTo>
                <a:lnTo>
                  <a:pt x="192265" y="587679"/>
                </a:lnTo>
                <a:lnTo>
                  <a:pt x="192265" y="1296060"/>
                </a:lnTo>
                <a:lnTo>
                  <a:pt x="188683" y="1313522"/>
                </a:lnTo>
                <a:lnTo>
                  <a:pt x="178955" y="1327810"/>
                </a:lnTo>
                <a:lnTo>
                  <a:pt x="164528" y="1337449"/>
                </a:lnTo>
                <a:lnTo>
                  <a:pt x="146900" y="1340993"/>
                </a:lnTo>
                <a:lnTo>
                  <a:pt x="143002" y="1340993"/>
                </a:lnTo>
                <a:lnTo>
                  <a:pt x="102603" y="1316583"/>
                </a:lnTo>
                <a:lnTo>
                  <a:pt x="41376" y="885304"/>
                </a:lnTo>
                <a:lnTo>
                  <a:pt x="38671" y="877582"/>
                </a:lnTo>
                <a:lnTo>
                  <a:pt x="33375" y="871677"/>
                </a:lnTo>
                <a:lnTo>
                  <a:pt x="26238" y="868172"/>
                </a:lnTo>
                <a:lnTo>
                  <a:pt x="18008" y="867651"/>
                </a:lnTo>
                <a:lnTo>
                  <a:pt x="10210" y="870343"/>
                </a:lnTo>
                <a:lnTo>
                  <a:pt x="4267" y="875588"/>
                </a:lnTo>
                <a:lnTo>
                  <a:pt x="736" y="882662"/>
                </a:lnTo>
                <a:lnTo>
                  <a:pt x="177" y="890816"/>
                </a:lnTo>
                <a:lnTo>
                  <a:pt x="56502" y="1305001"/>
                </a:lnTo>
                <a:lnTo>
                  <a:pt x="65671" y="1335633"/>
                </a:lnTo>
                <a:lnTo>
                  <a:pt x="84683" y="1360081"/>
                </a:lnTo>
                <a:lnTo>
                  <a:pt x="111226" y="1376299"/>
                </a:lnTo>
                <a:lnTo>
                  <a:pt x="142951" y="1382153"/>
                </a:lnTo>
                <a:lnTo>
                  <a:pt x="146900" y="1382153"/>
                </a:lnTo>
                <a:lnTo>
                  <a:pt x="208343" y="1356918"/>
                </a:lnTo>
                <a:lnTo>
                  <a:pt x="227012" y="1329410"/>
                </a:lnTo>
                <a:lnTo>
                  <a:pt x="233819" y="1296060"/>
                </a:lnTo>
                <a:lnTo>
                  <a:pt x="233819" y="632866"/>
                </a:lnTo>
                <a:lnTo>
                  <a:pt x="256273" y="647128"/>
                </a:lnTo>
                <a:lnTo>
                  <a:pt x="277342" y="657352"/>
                </a:lnTo>
                <a:lnTo>
                  <a:pt x="300050" y="662559"/>
                </a:lnTo>
                <a:lnTo>
                  <a:pt x="323684" y="662559"/>
                </a:lnTo>
                <a:lnTo>
                  <a:pt x="346710" y="657352"/>
                </a:lnTo>
                <a:lnTo>
                  <a:pt x="346532" y="657352"/>
                </a:lnTo>
                <a:lnTo>
                  <a:pt x="416610" y="632866"/>
                </a:lnTo>
                <a:lnTo>
                  <a:pt x="448589" y="621690"/>
                </a:lnTo>
                <a:lnTo>
                  <a:pt x="467575" y="615061"/>
                </a:lnTo>
                <a:lnTo>
                  <a:pt x="474649" y="610882"/>
                </a:lnTo>
                <a:lnTo>
                  <a:pt x="478802" y="605332"/>
                </a:lnTo>
                <a:lnTo>
                  <a:pt x="486092" y="605663"/>
                </a:lnTo>
                <a:lnTo>
                  <a:pt x="807554" y="605663"/>
                </a:lnTo>
                <a:lnTo>
                  <a:pt x="807554" y="698842"/>
                </a:lnTo>
                <a:lnTo>
                  <a:pt x="676770" y="698842"/>
                </a:lnTo>
                <a:lnTo>
                  <a:pt x="667791" y="705789"/>
                </a:lnTo>
                <a:lnTo>
                  <a:pt x="667791" y="722960"/>
                </a:lnTo>
                <a:lnTo>
                  <a:pt x="676770" y="729907"/>
                </a:lnTo>
                <a:lnTo>
                  <a:pt x="830846" y="729907"/>
                </a:lnTo>
                <a:lnTo>
                  <a:pt x="973836" y="729907"/>
                </a:lnTo>
                <a:lnTo>
                  <a:pt x="984923" y="729907"/>
                </a:lnTo>
                <a:lnTo>
                  <a:pt x="993902" y="722960"/>
                </a:lnTo>
                <a:lnTo>
                  <a:pt x="993902" y="705789"/>
                </a:lnTo>
                <a:lnTo>
                  <a:pt x="984923" y="698842"/>
                </a:lnTo>
                <a:lnTo>
                  <a:pt x="854138" y="698842"/>
                </a:lnTo>
                <a:lnTo>
                  <a:pt x="854138" y="605663"/>
                </a:lnTo>
                <a:lnTo>
                  <a:pt x="1160081" y="605663"/>
                </a:lnTo>
                <a:lnTo>
                  <a:pt x="1192085" y="599249"/>
                </a:lnTo>
                <a:lnTo>
                  <a:pt x="1218247" y="581787"/>
                </a:lnTo>
                <a:lnTo>
                  <a:pt x="1229728" y="564946"/>
                </a:lnTo>
                <a:lnTo>
                  <a:pt x="1235900" y="555891"/>
                </a:lnTo>
                <a:lnTo>
                  <a:pt x="1242377" y="524230"/>
                </a:lnTo>
                <a:lnTo>
                  <a:pt x="1242377" y="81432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6298439" y="2915167"/>
            <a:ext cx="1113790" cy="722630"/>
            <a:chOff x="6298439" y="2915167"/>
            <a:chExt cx="1113790" cy="722630"/>
          </a:xfrm>
        </p:grpSpPr>
        <p:sp>
          <p:nvSpPr>
            <p:cNvPr id="12" name="object 12"/>
            <p:cNvSpPr/>
            <p:nvPr/>
          </p:nvSpPr>
          <p:spPr>
            <a:xfrm>
              <a:off x="6298438" y="2915170"/>
              <a:ext cx="1113790" cy="722630"/>
            </a:xfrm>
            <a:custGeom>
              <a:avLst/>
              <a:gdLst/>
              <a:ahLst/>
              <a:cxnLst/>
              <a:rect l="l" t="t" r="r" b="b"/>
              <a:pathLst>
                <a:path w="1113790" h="722629">
                  <a:moveTo>
                    <a:pt x="1113193" y="239293"/>
                  </a:moveTo>
                  <a:lnTo>
                    <a:pt x="1094320" y="200355"/>
                  </a:lnTo>
                  <a:lnTo>
                    <a:pt x="1071524" y="189115"/>
                  </a:lnTo>
                  <a:lnTo>
                    <a:pt x="1071524" y="235966"/>
                  </a:lnTo>
                  <a:lnTo>
                    <a:pt x="1071524" y="242519"/>
                  </a:lnTo>
                  <a:lnTo>
                    <a:pt x="1069555" y="245478"/>
                  </a:lnTo>
                  <a:lnTo>
                    <a:pt x="886053" y="323100"/>
                  </a:lnTo>
                  <a:lnTo>
                    <a:pt x="885151" y="321716"/>
                  </a:lnTo>
                  <a:lnTo>
                    <a:pt x="869162" y="303187"/>
                  </a:lnTo>
                  <a:lnTo>
                    <a:pt x="857465" y="291884"/>
                  </a:lnTo>
                  <a:lnTo>
                    <a:pt x="857465" y="380403"/>
                  </a:lnTo>
                  <a:lnTo>
                    <a:pt x="857465" y="592162"/>
                  </a:lnTo>
                  <a:lnTo>
                    <a:pt x="801687" y="632256"/>
                  </a:lnTo>
                  <a:lnTo>
                    <a:pt x="759523" y="649744"/>
                  </a:lnTo>
                  <a:lnTo>
                    <a:pt x="704126" y="665226"/>
                  </a:lnTo>
                  <a:lnTo>
                    <a:pt x="634288" y="676300"/>
                  </a:lnTo>
                  <a:lnTo>
                    <a:pt x="548830" y="680529"/>
                  </a:lnTo>
                  <a:lnTo>
                    <a:pt x="463372" y="676300"/>
                  </a:lnTo>
                  <a:lnTo>
                    <a:pt x="393547" y="665226"/>
                  </a:lnTo>
                  <a:lnTo>
                    <a:pt x="338137" y="649719"/>
                  </a:lnTo>
                  <a:lnTo>
                    <a:pt x="295973" y="632231"/>
                  </a:lnTo>
                  <a:lnTo>
                    <a:pt x="246595" y="601002"/>
                  </a:lnTo>
                  <a:lnTo>
                    <a:pt x="240207" y="592213"/>
                  </a:lnTo>
                  <a:lnTo>
                    <a:pt x="240207" y="373824"/>
                  </a:lnTo>
                  <a:lnTo>
                    <a:pt x="507415" y="486841"/>
                  </a:lnTo>
                  <a:lnTo>
                    <a:pt x="520001" y="491451"/>
                  </a:lnTo>
                  <a:lnTo>
                    <a:pt x="532904" y="494741"/>
                  </a:lnTo>
                  <a:lnTo>
                    <a:pt x="546061" y="496722"/>
                  </a:lnTo>
                  <a:lnTo>
                    <a:pt x="552208" y="497027"/>
                  </a:lnTo>
                  <a:lnTo>
                    <a:pt x="553745" y="497332"/>
                  </a:lnTo>
                  <a:lnTo>
                    <a:pt x="556171" y="497230"/>
                  </a:lnTo>
                  <a:lnTo>
                    <a:pt x="559447" y="497382"/>
                  </a:lnTo>
                  <a:lnTo>
                    <a:pt x="561441" y="496989"/>
                  </a:lnTo>
                  <a:lnTo>
                    <a:pt x="605764" y="486841"/>
                  </a:lnTo>
                  <a:lnTo>
                    <a:pt x="857465" y="380403"/>
                  </a:lnTo>
                  <a:lnTo>
                    <a:pt x="857465" y="291884"/>
                  </a:lnTo>
                  <a:lnTo>
                    <a:pt x="815911" y="257060"/>
                  </a:lnTo>
                  <a:lnTo>
                    <a:pt x="777557" y="233070"/>
                  </a:lnTo>
                  <a:lnTo>
                    <a:pt x="730694" y="210820"/>
                  </a:lnTo>
                  <a:lnTo>
                    <a:pt x="674776" y="192138"/>
                  </a:lnTo>
                  <a:lnTo>
                    <a:pt x="609257" y="178790"/>
                  </a:lnTo>
                  <a:lnTo>
                    <a:pt x="533615" y="172580"/>
                  </a:lnTo>
                  <a:lnTo>
                    <a:pt x="525399" y="174002"/>
                  </a:lnTo>
                  <a:lnTo>
                    <a:pt x="518693" y="178282"/>
                  </a:lnTo>
                  <a:lnTo>
                    <a:pt x="514134" y="184785"/>
                  </a:lnTo>
                  <a:lnTo>
                    <a:pt x="512318" y="192836"/>
                  </a:lnTo>
                  <a:lnTo>
                    <a:pt x="513753" y="200964"/>
                  </a:lnTo>
                  <a:lnTo>
                    <a:pt x="518045" y="207670"/>
                  </a:lnTo>
                  <a:lnTo>
                    <a:pt x="524535" y="212293"/>
                  </a:lnTo>
                  <a:lnTo>
                    <a:pt x="532574" y="214134"/>
                  </a:lnTo>
                  <a:lnTo>
                    <a:pt x="613181" y="221576"/>
                  </a:lnTo>
                  <a:lnTo>
                    <a:pt x="680923" y="237591"/>
                  </a:lnTo>
                  <a:lnTo>
                    <a:pt x="736549" y="259346"/>
                  </a:lnTo>
                  <a:lnTo>
                    <a:pt x="780783" y="284022"/>
                  </a:lnTo>
                  <a:lnTo>
                    <a:pt x="814362" y="308813"/>
                  </a:lnTo>
                  <a:lnTo>
                    <a:pt x="845997" y="340029"/>
                  </a:lnTo>
                  <a:lnTo>
                    <a:pt x="589521" y="448513"/>
                  </a:lnTo>
                  <a:lnTo>
                    <a:pt x="556069" y="455663"/>
                  </a:lnTo>
                  <a:lnTo>
                    <a:pt x="550227" y="455371"/>
                  </a:lnTo>
                  <a:lnTo>
                    <a:pt x="43637" y="245554"/>
                  </a:lnTo>
                  <a:lnTo>
                    <a:pt x="41656" y="242595"/>
                  </a:lnTo>
                  <a:lnTo>
                    <a:pt x="41656" y="235940"/>
                  </a:lnTo>
                  <a:lnTo>
                    <a:pt x="524548" y="47688"/>
                  </a:lnTo>
                  <a:lnTo>
                    <a:pt x="556717" y="41668"/>
                  </a:lnTo>
                  <a:lnTo>
                    <a:pt x="564095" y="41948"/>
                  </a:lnTo>
                  <a:lnTo>
                    <a:pt x="1069390" y="232803"/>
                  </a:lnTo>
                  <a:lnTo>
                    <a:pt x="1071524" y="235966"/>
                  </a:lnTo>
                  <a:lnTo>
                    <a:pt x="1071524" y="189115"/>
                  </a:lnTo>
                  <a:lnTo>
                    <a:pt x="603631" y="8940"/>
                  </a:lnTo>
                  <a:lnTo>
                    <a:pt x="560857" y="292"/>
                  </a:lnTo>
                  <a:lnTo>
                    <a:pt x="559447" y="0"/>
                  </a:lnTo>
                  <a:lnTo>
                    <a:pt x="556590" y="127"/>
                  </a:lnTo>
                  <a:lnTo>
                    <a:pt x="553745" y="0"/>
                  </a:lnTo>
                  <a:lnTo>
                    <a:pt x="552323" y="292"/>
                  </a:lnTo>
                  <a:lnTo>
                    <a:pt x="509549" y="8940"/>
                  </a:lnTo>
                  <a:lnTo>
                    <a:pt x="31915" y="192824"/>
                  </a:lnTo>
                  <a:lnTo>
                    <a:pt x="2298" y="224612"/>
                  </a:lnTo>
                  <a:lnTo>
                    <a:pt x="0" y="239268"/>
                  </a:lnTo>
                  <a:lnTo>
                    <a:pt x="2146" y="253771"/>
                  </a:lnTo>
                  <a:lnTo>
                    <a:pt x="8267" y="266750"/>
                  </a:lnTo>
                  <a:lnTo>
                    <a:pt x="17856" y="277456"/>
                  </a:lnTo>
                  <a:lnTo>
                    <a:pt x="30416" y="285089"/>
                  </a:lnTo>
                  <a:lnTo>
                    <a:pt x="198640" y="356247"/>
                  </a:lnTo>
                  <a:lnTo>
                    <a:pt x="198640" y="586447"/>
                  </a:lnTo>
                  <a:lnTo>
                    <a:pt x="210870" y="623366"/>
                  </a:lnTo>
                  <a:lnTo>
                    <a:pt x="263918" y="662279"/>
                  </a:lnTo>
                  <a:lnTo>
                    <a:pt x="299478" y="679246"/>
                  </a:lnTo>
                  <a:lnTo>
                    <a:pt x="345046" y="695413"/>
                  </a:lnTo>
                  <a:lnTo>
                    <a:pt x="401307" y="709091"/>
                  </a:lnTo>
                  <a:lnTo>
                    <a:pt x="468998" y="718553"/>
                  </a:lnTo>
                  <a:lnTo>
                    <a:pt x="548830" y="722083"/>
                  </a:lnTo>
                  <a:lnTo>
                    <a:pt x="628700" y="718553"/>
                  </a:lnTo>
                  <a:lnTo>
                    <a:pt x="696379" y="709091"/>
                  </a:lnTo>
                  <a:lnTo>
                    <a:pt x="752652" y="695413"/>
                  </a:lnTo>
                  <a:lnTo>
                    <a:pt x="798220" y="679246"/>
                  </a:lnTo>
                  <a:lnTo>
                    <a:pt x="833793" y="662279"/>
                  </a:lnTo>
                  <a:lnTo>
                    <a:pt x="877824" y="632841"/>
                  </a:lnTo>
                  <a:lnTo>
                    <a:pt x="897597" y="599757"/>
                  </a:lnTo>
                  <a:lnTo>
                    <a:pt x="899020" y="586447"/>
                  </a:lnTo>
                  <a:lnTo>
                    <a:pt x="899020" y="362826"/>
                  </a:lnTo>
                  <a:lnTo>
                    <a:pt x="1082776" y="285102"/>
                  </a:lnTo>
                  <a:lnTo>
                    <a:pt x="1095324" y="277533"/>
                  </a:lnTo>
                  <a:lnTo>
                    <a:pt x="1104912" y="266928"/>
                  </a:lnTo>
                  <a:lnTo>
                    <a:pt x="1111034" y="253974"/>
                  </a:lnTo>
                  <a:lnTo>
                    <a:pt x="1113193" y="239293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98473" y="3199391"/>
              <a:ext cx="165794" cy="27237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860275" y="3708627"/>
            <a:ext cx="1729105" cy="604520"/>
          </a:xfrm>
          <a:custGeom>
            <a:avLst/>
            <a:gdLst/>
            <a:ahLst/>
            <a:cxnLst/>
            <a:rect l="l" t="t" r="r" b="b"/>
            <a:pathLst>
              <a:path w="1729104" h="604520">
                <a:moveTo>
                  <a:pt x="1728724" y="131749"/>
                </a:moveTo>
                <a:lnTo>
                  <a:pt x="1723809" y="92430"/>
                </a:lnTo>
                <a:lnTo>
                  <a:pt x="1690433" y="45173"/>
                </a:lnTo>
                <a:lnTo>
                  <a:pt x="1687055" y="43421"/>
                </a:lnTo>
                <a:lnTo>
                  <a:pt x="1687055" y="128663"/>
                </a:lnTo>
                <a:lnTo>
                  <a:pt x="1684959" y="140335"/>
                </a:lnTo>
                <a:lnTo>
                  <a:pt x="1656295" y="176123"/>
                </a:lnTo>
                <a:lnTo>
                  <a:pt x="995083" y="535051"/>
                </a:lnTo>
                <a:lnTo>
                  <a:pt x="943279" y="555320"/>
                </a:lnTo>
                <a:lnTo>
                  <a:pt x="888060" y="562229"/>
                </a:lnTo>
                <a:lnTo>
                  <a:pt x="871321" y="561606"/>
                </a:lnTo>
                <a:lnTo>
                  <a:pt x="854710" y="559739"/>
                </a:lnTo>
                <a:lnTo>
                  <a:pt x="838288" y="556641"/>
                </a:lnTo>
                <a:lnTo>
                  <a:pt x="822096" y="552323"/>
                </a:lnTo>
                <a:lnTo>
                  <a:pt x="561124" y="472046"/>
                </a:lnTo>
                <a:lnTo>
                  <a:pt x="539153" y="465594"/>
                </a:lnTo>
                <a:lnTo>
                  <a:pt x="494614" y="454164"/>
                </a:lnTo>
                <a:lnTo>
                  <a:pt x="416483" y="441426"/>
                </a:lnTo>
                <a:lnTo>
                  <a:pt x="360337" y="440778"/>
                </a:lnTo>
                <a:lnTo>
                  <a:pt x="304571" y="447268"/>
                </a:lnTo>
                <a:lnTo>
                  <a:pt x="272376" y="455269"/>
                </a:lnTo>
                <a:lnTo>
                  <a:pt x="272376" y="119811"/>
                </a:lnTo>
                <a:lnTo>
                  <a:pt x="394855" y="74599"/>
                </a:lnTo>
                <a:lnTo>
                  <a:pt x="441769" y="60820"/>
                </a:lnTo>
                <a:lnTo>
                  <a:pt x="489953" y="53467"/>
                </a:lnTo>
                <a:lnTo>
                  <a:pt x="538632" y="52514"/>
                </a:lnTo>
                <a:lnTo>
                  <a:pt x="587070" y="58013"/>
                </a:lnTo>
                <a:lnTo>
                  <a:pt x="634517" y="69964"/>
                </a:lnTo>
                <a:lnTo>
                  <a:pt x="709650" y="94411"/>
                </a:lnTo>
                <a:lnTo>
                  <a:pt x="753630" y="107200"/>
                </a:lnTo>
                <a:lnTo>
                  <a:pt x="798258" y="117170"/>
                </a:lnTo>
                <a:lnTo>
                  <a:pt x="843419" y="124307"/>
                </a:lnTo>
                <a:lnTo>
                  <a:pt x="889012" y="128600"/>
                </a:lnTo>
                <a:lnTo>
                  <a:pt x="934935" y="130035"/>
                </a:lnTo>
                <a:lnTo>
                  <a:pt x="1124140" y="130035"/>
                </a:lnTo>
                <a:lnTo>
                  <a:pt x="1149629" y="134988"/>
                </a:lnTo>
                <a:lnTo>
                  <a:pt x="1170457" y="148475"/>
                </a:lnTo>
                <a:lnTo>
                  <a:pt x="1184516" y="168478"/>
                </a:lnTo>
                <a:lnTo>
                  <a:pt x="1189685" y="192925"/>
                </a:lnTo>
                <a:lnTo>
                  <a:pt x="1184516" y="217373"/>
                </a:lnTo>
                <a:lnTo>
                  <a:pt x="1170559" y="237223"/>
                </a:lnTo>
                <a:lnTo>
                  <a:pt x="1169873" y="237744"/>
                </a:lnTo>
                <a:lnTo>
                  <a:pt x="1149629" y="250863"/>
                </a:lnTo>
                <a:lnTo>
                  <a:pt x="1124140" y="255816"/>
                </a:lnTo>
                <a:lnTo>
                  <a:pt x="717829" y="255816"/>
                </a:lnTo>
                <a:lnTo>
                  <a:pt x="709663" y="257390"/>
                </a:lnTo>
                <a:lnTo>
                  <a:pt x="702995" y="261708"/>
                </a:lnTo>
                <a:lnTo>
                  <a:pt x="698500" y="268097"/>
                </a:lnTo>
                <a:lnTo>
                  <a:pt x="696849" y="275932"/>
                </a:lnTo>
                <a:lnTo>
                  <a:pt x="698500" y="283768"/>
                </a:lnTo>
                <a:lnTo>
                  <a:pt x="702995" y="290169"/>
                </a:lnTo>
                <a:lnTo>
                  <a:pt x="709663" y="294474"/>
                </a:lnTo>
                <a:lnTo>
                  <a:pt x="717829" y="296062"/>
                </a:lnTo>
                <a:lnTo>
                  <a:pt x="1124140" y="296062"/>
                </a:lnTo>
                <a:lnTo>
                  <a:pt x="1165936" y="287934"/>
                </a:lnTo>
                <a:lnTo>
                  <a:pt x="1187399" y="274040"/>
                </a:lnTo>
                <a:lnTo>
                  <a:pt x="1190980" y="273088"/>
                </a:lnTo>
                <a:lnTo>
                  <a:pt x="1602193" y="71374"/>
                </a:lnTo>
                <a:lnTo>
                  <a:pt x="1623758" y="65532"/>
                </a:lnTo>
                <a:lnTo>
                  <a:pt x="1645335" y="67957"/>
                </a:lnTo>
                <a:lnTo>
                  <a:pt x="1679270" y="94856"/>
                </a:lnTo>
                <a:lnTo>
                  <a:pt x="1687055" y="128663"/>
                </a:lnTo>
                <a:lnTo>
                  <a:pt x="1687055" y="43421"/>
                </a:lnTo>
                <a:lnTo>
                  <a:pt x="1657515" y="28092"/>
                </a:lnTo>
                <a:lnTo>
                  <a:pt x="1620672" y="23939"/>
                </a:lnTo>
                <a:lnTo>
                  <a:pt x="1583817" y="33921"/>
                </a:lnTo>
                <a:lnTo>
                  <a:pt x="1228369" y="208292"/>
                </a:lnTo>
                <a:lnTo>
                  <a:pt x="1231620" y="192925"/>
                </a:lnTo>
                <a:lnTo>
                  <a:pt x="1223162" y="152819"/>
                </a:lnTo>
                <a:lnTo>
                  <a:pt x="1200099" y="120040"/>
                </a:lnTo>
                <a:lnTo>
                  <a:pt x="1165936" y="97904"/>
                </a:lnTo>
                <a:lnTo>
                  <a:pt x="1124140" y="89789"/>
                </a:lnTo>
                <a:lnTo>
                  <a:pt x="934935" y="89789"/>
                </a:lnTo>
                <a:lnTo>
                  <a:pt x="880986" y="87680"/>
                </a:lnTo>
                <a:lnTo>
                  <a:pt x="827595" y="81368"/>
                </a:lnTo>
                <a:lnTo>
                  <a:pt x="774903" y="70904"/>
                </a:lnTo>
                <a:lnTo>
                  <a:pt x="723112" y="56286"/>
                </a:lnTo>
                <a:lnTo>
                  <a:pt x="647992" y="31826"/>
                </a:lnTo>
                <a:lnTo>
                  <a:pt x="594893" y="18453"/>
                </a:lnTo>
                <a:lnTo>
                  <a:pt x="540689" y="12293"/>
                </a:lnTo>
                <a:lnTo>
                  <a:pt x="486206" y="13335"/>
                </a:lnTo>
                <a:lnTo>
                  <a:pt x="432295" y="21590"/>
                </a:lnTo>
                <a:lnTo>
                  <a:pt x="379818" y="37007"/>
                </a:lnTo>
                <a:lnTo>
                  <a:pt x="271132" y="77127"/>
                </a:lnTo>
                <a:lnTo>
                  <a:pt x="266026" y="50990"/>
                </a:lnTo>
                <a:lnTo>
                  <a:pt x="259969" y="41719"/>
                </a:lnTo>
                <a:lnTo>
                  <a:pt x="248704" y="24460"/>
                </a:lnTo>
                <a:lnTo>
                  <a:pt x="232029" y="12839"/>
                </a:lnTo>
                <a:lnTo>
                  <a:pt x="232029" y="83439"/>
                </a:lnTo>
                <a:lnTo>
                  <a:pt x="232029" y="93116"/>
                </a:lnTo>
                <a:lnTo>
                  <a:pt x="231444" y="93472"/>
                </a:lnTo>
                <a:lnTo>
                  <a:pt x="226834" y="99796"/>
                </a:lnTo>
                <a:lnTo>
                  <a:pt x="225031" y="107315"/>
                </a:lnTo>
                <a:lnTo>
                  <a:pt x="226402" y="115189"/>
                </a:lnTo>
                <a:lnTo>
                  <a:pt x="230860" y="121932"/>
                </a:lnTo>
                <a:lnTo>
                  <a:pt x="232029" y="122720"/>
                </a:lnTo>
                <a:lnTo>
                  <a:pt x="232029" y="468464"/>
                </a:lnTo>
                <a:lnTo>
                  <a:pt x="227342" y="474370"/>
                </a:lnTo>
                <a:lnTo>
                  <a:pt x="225094" y="482053"/>
                </a:lnTo>
                <a:lnTo>
                  <a:pt x="226009" y="490296"/>
                </a:lnTo>
                <a:lnTo>
                  <a:pt x="229679" y="496938"/>
                </a:lnTo>
                <a:lnTo>
                  <a:pt x="228841" y="501218"/>
                </a:lnTo>
                <a:lnTo>
                  <a:pt x="220192" y="514477"/>
                </a:lnTo>
                <a:lnTo>
                  <a:pt x="207365" y="523417"/>
                </a:lnTo>
                <a:lnTo>
                  <a:pt x="191668" y="526707"/>
                </a:lnTo>
                <a:lnTo>
                  <a:pt x="80708" y="526707"/>
                </a:lnTo>
                <a:lnTo>
                  <a:pt x="65011" y="523417"/>
                </a:lnTo>
                <a:lnTo>
                  <a:pt x="52184" y="514477"/>
                </a:lnTo>
                <a:lnTo>
                  <a:pt x="43522" y="501218"/>
                </a:lnTo>
                <a:lnTo>
                  <a:pt x="40347" y="485000"/>
                </a:lnTo>
                <a:lnTo>
                  <a:pt x="40347" y="83439"/>
                </a:lnTo>
                <a:lnTo>
                  <a:pt x="43522" y="67208"/>
                </a:lnTo>
                <a:lnTo>
                  <a:pt x="52184" y="53949"/>
                </a:lnTo>
                <a:lnTo>
                  <a:pt x="65011" y="44996"/>
                </a:lnTo>
                <a:lnTo>
                  <a:pt x="80708" y="41719"/>
                </a:lnTo>
                <a:lnTo>
                  <a:pt x="191668" y="41719"/>
                </a:lnTo>
                <a:lnTo>
                  <a:pt x="207365" y="44996"/>
                </a:lnTo>
                <a:lnTo>
                  <a:pt x="220192" y="53949"/>
                </a:lnTo>
                <a:lnTo>
                  <a:pt x="228841" y="67208"/>
                </a:lnTo>
                <a:lnTo>
                  <a:pt x="232029" y="83439"/>
                </a:lnTo>
                <a:lnTo>
                  <a:pt x="232029" y="12839"/>
                </a:lnTo>
                <a:lnTo>
                  <a:pt x="223050" y="6565"/>
                </a:lnTo>
                <a:lnTo>
                  <a:pt x="191668" y="0"/>
                </a:lnTo>
                <a:lnTo>
                  <a:pt x="80708" y="0"/>
                </a:lnTo>
                <a:lnTo>
                  <a:pt x="49326" y="6565"/>
                </a:lnTo>
                <a:lnTo>
                  <a:pt x="23672" y="24460"/>
                </a:lnTo>
                <a:lnTo>
                  <a:pt x="6350" y="50990"/>
                </a:lnTo>
                <a:lnTo>
                  <a:pt x="0" y="83439"/>
                </a:lnTo>
                <a:lnTo>
                  <a:pt x="0" y="485000"/>
                </a:lnTo>
                <a:lnTo>
                  <a:pt x="6350" y="517436"/>
                </a:lnTo>
                <a:lnTo>
                  <a:pt x="23672" y="543966"/>
                </a:lnTo>
                <a:lnTo>
                  <a:pt x="49326" y="561860"/>
                </a:lnTo>
                <a:lnTo>
                  <a:pt x="80708" y="568426"/>
                </a:lnTo>
                <a:lnTo>
                  <a:pt x="191668" y="568426"/>
                </a:lnTo>
                <a:lnTo>
                  <a:pt x="223050" y="561860"/>
                </a:lnTo>
                <a:lnTo>
                  <a:pt x="248704" y="543966"/>
                </a:lnTo>
                <a:lnTo>
                  <a:pt x="259969" y="526707"/>
                </a:lnTo>
                <a:lnTo>
                  <a:pt x="266026" y="517436"/>
                </a:lnTo>
                <a:lnTo>
                  <a:pt x="269659" y="498830"/>
                </a:lnTo>
                <a:lnTo>
                  <a:pt x="312026" y="488289"/>
                </a:lnTo>
                <a:lnTo>
                  <a:pt x="362508" y="482422"/>
                </a:lnTo>
                <a:lnTo>
                  <a:pt x="413308" y="483019"/>
                </a:lnTo>
                <a:lnTo>
                  <a:pt x="463753" y="490093"/>
                </a:lnTo>
                <a:lnTo>
                  <a:pt x="506577" y="500049"/>
                </a:lnTo>
                <a:lnTo>
                  <a:pt x="548868" y="511949"/>
                </a:lnTo>
                <a:lnTo>
                  <a:pt x="809840" y="592226"/>
                </a:lnTo>
                <a:lnTo>
                  <a:pt x="829056" y="597344"/>
                </a:lnTo>
                <a:lnTo>
                  <a:pt x="848537" y="601014"/>
                </a:lnTo>
                <a:lnTo>
                  <a:pt x="868248" y="603224"/>
                </a:lnTo>
                <a:lnTo>
                  <a:pt x="888111" y="603961"/>
                </a:lnTo>
                <a:lnTo>
                  <a:pt x="921131" y="601891"/>
                </a:lnTo>
                <a:lnTo>
                  <a:pt x="985050" y="585660"/>
                </a:lnTo>
                <a:lnTo>
                  <a:pt x="1676298" y="212788"/>
                </a:lnTo>
                <a:lnTo>
                  <a:pt x="1706981" y="187210"/>
                </a:lnTo>
                <a:lnTo>
                  <a:pt x="1725193" y="151663"/>
                </a:lnTo>
                <a:lnTo>
                  <a:pt x="1728724" y="13174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4990385" y="6673920"/>
            <a:ext cx="1025525" cy="1156970"/>
            <a:chOff x="4990385" y="6673920"/>
            <a:chExt cx="1025525" cy="1156970"/>
          </a:xfrm>
        </p:grpSpPr>
        <p:sp>
          <p:nvSpPr>
            <p:cNvPr id="16" name="object 16"/>
            <p:cNvSpPr/>
            <p:nvPr/>
          </p:nvSpPr>
          <p:spPr>
            <a:xfrm>
              <a:off x="4990376" y="6673925"/>
              <a:ext cx="1025525" cy="1156970"/>
            </a:xfrm>
            <a:custGeom>
              <a:avLst/>
              <a:gdLst/>
              <a:ahLst/>
              <a:cxnLst/>
              <a:rect l="l" t="t" r="r" b="b"/>
              <a:pathLst>
                <a:path w="1025525" h="1156970">
                  <a:moveTo>
                    <a:pt x="1025131" y="836206"/>
                  </a:moveTo>
                  <a:lnTo>
                    <a:pt x="1025042" y="834834"/>
                  </a:lnTo>
                  <a:lnTo>
                    <a:pt x="1022604" y="796645"/>
                  </a:lnTo>
                  <a:lnTo>
                    <a:pt x="1006983" y="751992"/>
                  </a:lnTo>
                  <a:lnTo>
                    <a:pt x="993101" y="728091"/>
                  </a:lnTo>
                  <a:lnTo>
                    <a:pt x="993101" y="834834"/>
                  </a:lnTo>
                  <a:lnTo>
                    <a:pt x="986612" y="853897"/>
                  </a:lnTo>
                  <a:lnTo>
                    <a:pt x="961517" y="876909"/>
                  </a:lnTo>
                  <a:lnTo>
                    <a:pt x="919721" y="889304"/>
                  </a:lnTo>
                  <a:lnTo>
                    <a:pt x="862939" y="890866"/>
                  </a:lnTo>
                  <a:lnTo>
                    <a:pt x="792873" y="881316"/>
                  </a:lnTo>
                  <a:lnTo>
                    <a:pt x="751154" y="871740"/>
                  </a:lnTo>
                  <a:lnTo>
                    <a:pt x="707656" y="859320"/>
                  </a:lnTo>
                  <a:lnTo>
                    <a:pt x="694080" y="854760"/>
                  </a:lnTo>
                  <a:lnTo>
                    <a:pt x="695756" y="846518"/>
                  </a:lnTo>
                  <a:lnTo>
                    <a:pt x="703770" y="796455"/>
                  </a:lnTo>
                  <a:lnTo>
                    <a:pt x="710082" y="744283"/>
                  </a:lnTo>
                  <a:lnTo>
                    <a:pt x="714438" y="692721"/>
                  </a:lnTo>
                  <a:lnTo>
                    <a:pt x="714895" y="692404"/>
                  </a:lnTo>
                  <a:lnTo>
                    <a:pt x="758177" y="659980"/>
                  </a:lnTo>
                  <a:lnTo>
                    <a:pt x="799045" y="626973"/>
                  </a:lnTo>
                  <a:lnTo>
                    <a:pt x="836599" y="594182"/>
                  </a:lnTo>
                  <a:lnTo>
                    <a:pt x="863396" y="618515"/>
                  </a:lnTo>
                  <a:lnTo>
                    <a:pt x="899756" y="655599"/>
                  </a:lnTo>
                  <a:lnTo>
                    <a:pt x="930389" y="691273"/>
                  </a:lnTo>
                  <a:lnTo>
                    <a:pt x="955179" y="725131"/>
                  </a:lnTo>
                  <a:lnTo>
                    <a:pt x="986650" y="785901"/>
                  </a:lnTo>
                  <a:lnTo>
                    <a:pt x="993101" y="834834"/>
                  </a:lnTo>
                  <a:lnTo>
                    <a:pt x="993101" y="728091"/>
                  </a:lnTo>
                  <a:lnTo>
                    <a:pt x="937387" y="650151"/>
                  </a:lnTo>
                  <a:lnTo>
                    <a:pt x="907427" y="617626"/>
                  </a:lnTo>
                  <a:lnTo>
                    <a:pt x="874077" y="584974"/>
                  </a:lnTo>
                  <a:lnTo>
                    <a:pt x="859764" y="572211"/>
                  </a:lnTo>
                  <a:lnTo>
                    <a:pt x="872540" y="560070"/>
                  </a:lnTo>
                  <a:lnTo>
                    <a:pt x="904709" y="526554"/>
                  </a:lnTo>
                  <a:lnTo>
                    <a:pt x="933500" y="493280"/>
                  </a:lnTo>
                  <a:lnTo>
                    <a:pt x="972705" y="439521"/>
                  </a:lnTo>
                  <a:lnTo>
                    <a:pt x="999464" y="389864"/>
                  </a:lnTo>
                  <a:lnTo>
                    <a:pt x="1013561" y="345020"/>
                  </a:lnTo>
                  <a:lnTo>
                    <a:pt x="1014768" y="305676"/>
                  </a:lnTo>
                  <a:lnTo>
                    <a:pt x="1002880" y="272516"/>
                  </a:lnTo>
                  <a:lnTo>
                    <a:pt x="987412" y="256463"/>
                  </a:lnTo>
                  <a:lnTo>
                    <a:pt x="984173" y="253111"/>
                  </a:lnTo>
                  <a:lnTo>
                    <a:pt x="984173" y="322300"/>
                  </a:lnTo>
                  <a:lnTo>
                    <a:pt x="975385" y="364947"/>
                  </a:lnTo>
                  <a:lnTo>
                    <a:pt x="950087" y="415721"/>
                  </a:lnTo>
                  <a:lnTo>
                    <a:pt x="908837" y="473036"/>
                  </a:lnTo>
                  <a:lnTo>
                    <a:pt x="880884" y="505333"/>
                  </a:lnTo>
                  <a:lnTo>
                    <a:pt x="849617" y="537883"/>
                  </a:lnTo>
                  <a:lnTo>
                    <a:pt x="835825" y="550976"/>
                  </a:lnTo>
                  <a:lnTo>
                    <a:pt x="812380" y="531749"/>
                  </a:lnTo>
                  <a:lnTo>
                    <a:pt x="812380" y="572998"/>
                  </a:lnTo>
                  <a:lnTo>
                    <a:pt x="778027" y="602970"/>
                  </a:lnTo>
                  <a:lnTo>
                    <a:pt x="738174" y="635114"/>
                  </a:lnTo>
                  <a:lnTo>
                    <a:pt x="716584" y="651281"/>
                  </a:lnTo>
                  <a:lnTo>
                    <a:pt x="717410" y="634987"/>
                  </a:lnTo>
                  <a:lnTo>
                    <a:pt x="718350" y="578472"/>
                  </a:lnTo>
                  <a:lnTo>
                    <a:pt x="717410" y="521957"/>
                  </a:lnTo>
                  <a:lnTo>
                    <a:pt x="716267" y="499211"/>
                  </a:lnTo>
                  <a:lnTo>
                    <a:pt x="721321" y="502602"/>
                  </a:lnTo>
                  <a:lnTo>
                    <a:pt x="774039" y="541629"/>
                  </a:lnTo>
                  <a:lnTo>
                    <a:pt x="812380" y="572998"/>
                  </a:lnTo>
                  <a:lnTo>
                    <a:pt x="812380" y="531749"/>
                  </a:lnTo>
                  <a:lnTo>
                    <a:pt x="798182" y="520090"/>
                  </a:lnTo>
                  <a:lnTo>
                    <a:pt x="756119" y="488251"/>
                  </a:lnTo>
                  <a:lnTo>
                    <a:pt x="713968" y="458685"/>
                  </a:lnTo>
                  <a:lnTo>
                    <a:pt x="710082" y="412648"/>
                  </a:lnTo>
                  <a:lnTo>
                    <a:pt x="703757" y="360476"/>
                  </a:lnTo>
                  <a:lnTo>
                    <a:pt x="695744" y="310375"/>
                  </a:lnTo>
                  <a:lnTo>
                    <a:pt x="692645" y="295135"/>
                  </a:lnTo>
                  <a:lnTo>
                    <a:pt x="697725" y="293243"/>
                  </a:lnTo>
                  <a:lnTo>
                    <a:pt x="740664" y="279488"/>
                  </a:lnTo>
                  <a:lnTo>
                    <a:pt x="781900" y="268605"/>
                  </a:lnTo>
                  <a:lnTo>
                    <a:pt x="851395" y="256806"/>
                  </a:lnTo>
                  <a:lnTo>
                    <a:pt x="908024" y="256463"/>
                  </a:lnTo>
                  <a:lnTo>
                    <a:pt x="950074" y="267398"/>
                  </a:lnTo>
                  <a:lnTo>
                    <a:pt x="975829" y="289407"/>
                  </a:lnTo>
                  <a:lnTo>
                    <a:pt x="984173" y="322300"/>
                  </a:lnTo>
                  <a:lnTo>
                    <a:pt x="984173" y="253111"/>
                  </a:lnTo>
                  <a:lnTo>
                    <a:pt x="978458" y="247180"/>
                  </a:lnTo>
                  <a:lnTo>
                    <a:pt x="942708" y="230898"/>
                  </a:lnTo>
                  <a:lnTo>
                    <a:pt x="896340" y="223774"/>
                  </a:lnTo>
                  <a:lnTo>
                    <a:pt x="840079" y="225945"/>
                  </a:lnTo>
                  <a:lnTo>
                    <a:pt x="774649" y="237502"/>
                  </a:lnTo>
                  <a:lnTo>
                    <a:pt x="732155" y="248691"/>
                  </a:lnTo>
                  <a:lnTo>
                    <a:pt x="687971" y="262826"/>
                  </a:lnTo>
                  <a:lnTo>
                    <a:pt x="686689" y="263321"/>
                  </a:lnTo>
                  <a:lnTo>
                    <a:pt x="686689" y="578472"/>
                  </a:lnTo>
                  <a:lnTo>
                    <a:pt x="685139" y="651967"/>
                  </a:lnTo>
                  <a:lnTo>
                    <a:pt x="683615" y="675322"/>
                  </a:lnTo>
                  <a:lnTo>
                    <a:pt x="680986" y="677164"/>
                  </a:lnTo>
                  <a:lnTo>
                    <a:pt x="680986" y="716013"/>
                  </a:lnTo>
                  <a:lnTo>
                    <a:pt x="680643" y="721347"/>
                  </a:lnTo>
                  <a:lnTo>
                    <a:pt x="673481" y="786295"/>
                  </a:lnTo>
                  <a:lnTo>
                    <a:pt x="664197" y="844727"/>
                  </a:lnTo>
                  <a:lnTo>
                    <a:pt x="662635" y="844194"/>
                  </a:lnTo>
                  <a:lnTo>
                    <a:pt x="657580" y="842264"/>
                  </a:lnTo>
                  <a:lnTo>
                    <a:pt x="657580" y="876350"/>
                  </a:lnTo>
                  <a:lnTo>
                    <a:pt x="638594" y="951534"/>
                  </a:lnTo>
                  <a:lnTo>
                    <a:pt x="623366" y="995718"/>
                  </a:lnTo>
                  <a:lnTo>
                    <a:pt x="606780" y="1033957"/>
                  </a:lnTo>
                  <a:lnTo>
                    <a:pt x="570560" y="1091323"/>
                  </a:lnTo>
                  <a:lnTo>
                    <a:pt x="532041" y="1121181"/>
                  </a:lnTo>
                  <a:lnTo>
                    <a:pt x="512572" y="1125029"/>
                  </a:lnTo>
                  <a:lnTo>
                    <a:pt x="493102" y="1121181"/>
                  </a:lnTo>
                  <a:lnTo>
                    <a:pt x="454583" y="1091323"/>
                  </a:lnTo>
                  <a:lnTo>
                    <a:pt x="418376" y="1033957"/>
                  </a:lnTo>
                  <a:lnTo>
                    <a:pt x="401777" y="995718"/>
                  </a:lnTo>
                  <a:lnTo>
                    <a:pt x="386549" y="951534"/>
                  </a:lnTo>
                  <a:lnTo>
                    <a:pt x="372948" y="901700"/>
                  </a:lnTo>
                  <a:lnTo>
                    <a:pt x="368833" y="882357"/>
                  </a:lnTo>
                  <a:lnTo>
                    <a:pt x="382778" y="877176"/>
                  </a:lnTo>
                  <a:lnTo>
                    <a:pt x="429501" y="857542"/>
                  </a:lnTo>
                  <a:lnTo>
                    <a:pt x="477075" y="835367"/>
                  </a:lnTo>
                  <a:lnTo>
                    <a:pt x="514870" y="816038"/>
                  </a:lnTo>
                  <a:lnTo>
                    <a:pt x="556666" y="835748"/>
                  </a:lnTo>
                  <a:lnTo>
                    <a:pt x="605104" y="856488"/>
                  </a:lnTo>
                  <a:lnTo>
                    <a:pt x="652602" y="874674"/>
                  </a:lnTo>
                  <a:lnTo>
                    <a:pt x="657580" y="876350"/>
                  </a:lnTo>
                  <a:lnTo>
                    <a:pt x="657580" y="842264"/>
                  </a:lnTo>
                  <a:lnTo>
                    <a:pt x="616381" y="826452"/>
                  </a:lnTo>
                  <a:lnTo>
                    <a:pt x="569175" y="806208"/>
                  </a:lnTo>
                  <a:lnTo>
                    <a:pt x="549821" y="797077"/>
                  </a:lnTo>
                  <a:lnTo>
                    <a:pt x="573620" y="783831"/>
                  </a:lnTo>
                  <a:lnTo>
                    <a:pt x="622020" y="754735"/>
                  </a:lnTo>
                  <a:lnTo>
                    <a:pt x="669429" y="724052"/>
                  </a:lnTo>
                  <a:lnTo>
                    <a:pt x="680986" y="716013"/>
                  </a:lnTo>
                  <a:lnTo>
                    <a:pt x="680986" y="677164"/>
                  </a:lnTo>
                  <a:lnTo>
                    <a:pt x="651548" y="697636"/>
                  </a:lnTo>
                  <a:lnTo>
                    <a:pt x="605218" y="727621"/>
                  </a:lnTo>
                  <a:lnTo>
                    <a:pt x="557911" y="756069"/>
                  </a:lnTo>
                  <a:lnTo>
                    <a:pt x="514616" y="780148"/>
                  </a:lnTo>
                  <a:lnTo>
                    <a:pt x="479679" y="762139"/>
                  </a:lnTo>
                  <a:lnTo>
                    <a:pt x="479679" y="798220"/>
                  </a:lnTo>
                  <a:lnTo>
                    <a:pt x="463689" y="806399"/>
                  </a:lnTo>
                  <a:lnTo>
                    <a:pt x="417309" y="828052"/>
                  </a:lnTo>
                  <a:lnTo>
                    <a:pt x="371817" y="847191"/>
                  </a:lnTo>
                  <a:lnTo>
                    <a:pt x="362127" y="850798"/>
                  </a:lnTo>
                  <a:lnTo>
                    <a:pt x="361226" y="846518"/>
                  </a:lnTo>
                  <a:lnTo>
                    <a:pt x="351663" y="786295"/>
                  </a:lnTo>
                  <a:lnTo>
                    <a:pt x="344500" y="721347"/>
                  </a:lnTo>
                  <a:lnTo>
                    <a:pt x="344398" y="719963"/>
                  </a:lnTo>
                  <a:lnTo>
                    <a:pt x="360121" y="730173"/>
                  </a:lnTo>
                  <a:lnTo>
                    <a:pt x="408673" y="759460"/>
                  </a:lnTo>
                  <a:lnTo>
                    <a:pt x="458165" y="787120"/>
                  </a:lnTo>
                  <a:lnTo>
                    <a:pt x="479679" y="798220"/>
                  </a:lnTo>
                  <a:lnTo>
                    <a:pt x="479679" y="762139"/>
                  </a:lnTo>
                  <a:lnTo>
                    <a:pt x="473049" y="758710"/>
                  </a:lnTo>
                  <a:lnTo>
                    <a:pt x="424688" y="731685"/>
                  </a:lnTo>
                  <a:lnTo>
                    <a:pt x="361734" y="693280"/>
                  </a:lnTo>
                  <a:lnTo>
                    <a:pt x="341807" y="679907"/>
                  </a:lnTo>
                  <a:lnTo>
                    <a:pt x="340004" y="651967"/>
                  </a:lnTo>
                  <a:lnTo>
                    <a:pt x="338455" y="578472"/>
                  </a:lnTo>
                  <a:lnTo>
                    <a:pt x="340004" y="504990"/>
                  </a:lnTo>
                  <a:lnTo>
                    <a:pt x="373634" y="459308"/>
                  </a:lnTo>
                  <a:lnTo>
                    <a:pt x="419963" y="429323"/>
                  </a:lnTo>
                  <a:lnTo>
                    <a:pt x="467271" y="400875"/>
                  </a:lnTo>
                  <a:lnTo>
                    <a:pt x="510527" y="376821"/>
                  </a:lnTo>
                  <a:lnTo>
                    <a:pt x="552094" y="398246"/>
                  </a:lnTo>
                  <a:lnTo>
                    <a:pt x="600456" y="425284"/>
                  </a:lnTo>
                  <a:lnTo>
                    <a:pt x="663409" y="463689"/>
                  </a:lnTo>
                  <a:lnTo>
                    <a:pt x="685139" y="504990"/>
                  </a:lnTo>
                  <a:lnTo>
                    <a:pt x="686689" y="578472"/>
                  </a:lnTo>
                  <a:lnTo>
                    <a:pt x="686689" y="263321"/>
                  </a:lnTo>
                  <a:lnTo>
                    <a:pt x="686219" y="263486"/>
                  </a:lnTo>
                  <a:lnTo>
                    <a:pt x="686054" y="262648"/>
                  </a:lnTo>
                  <a:lnTo>
                    <a:pt x="680720" y="241401"/>
                  </a:lnTo>
                  <a:lnTo>
                    <a:pt x="680720" y="436943"/>
                  </a:lnTo>
                  <a:lnTo>
                    <a:pt x="665022" y="426720"/>
                  </a:lnTo>
                  <a:lnTo>
                    <a:pt x="616470" y="397421"/>
                  </a:lnTo>
                  <a:lnTo>
                    <a:pt x="566978" y="369760"/>
                  </a:lnTo>
                  <a:lnTo>
                    <a:pt x="545528" y="358724"/>
                  </a:lnTo>
                  <a:lnTo>
                    <a:pt x="561492" y="350545"/>
                  </a:lnTo>
                  <a:lnTo>
                    <a:pt x="607860" y="328891"/>
                  </a:lnTo>
                  <a:lnTo>
                    <a:pt x="653364" y="309753"/>
                  </a:lnTo>
                  <a:lnTo>
                    <a:pt x="663003" y="306171"/>
                  </a:lnTo>
                  <a:lnTo>
                    <a:pt x="663905" y="310375"/>
                  </a:lnTo>
                  <a:lnTo>
                    <a:pt x="673481" y="370662"/>
                  </a:lnTo>
                  <a:lnTo>
                    <a:pt x="680643" y="435610"/>
                  </a:lnTo>
                  <a:lnTo>
                    <a:pt x="680720" y="436943"/>
                  </a:lnTo>
                  <a:lnTo>
                    <a:pt x="680720" y="241401"/>
                  </a:lnTo>
                  <a:lnTo>
                    <a:pt x="674751" y="217614"/>
                  </a:lnTo>
                  <a:lnTo>
                    <a:pt x="661873" y="175577"/>
                  </a:lnTo>
                  <a:lnTo>
                    <a:pt x="656297" y="161607"/>
                  </a:lnTo>
                  <a:lnTo>
                    <a:pt x="656297" y="274599"/>
                  </a:lnTo>
                  <a:lnTo>
                    <a:pt x="642366" y="279768"/>
                  </a:lnTo>
                  <a:lnTo>
                    <a:pt x="595630" y="299402"/>
                  </a:lnTo>
                  <a:lnTo>
                    <a:pt x="548055" y="321576"/>
                  </a:lnTo>
                  <a:lnTo>
                    <a:pt x="510298" y="340880"/>
                  </a:lnTo>
                  <a:lnTo>
                    <a:pt x="475284" y="324358"/>
                  </a:lnTo>
                  <a:lnTo>
                    <a:pt x="475284" y="359892"/>
                  </a:lnTo>
                  <a:lnTo>
                    <a:pt x="451523" y="373113"/>
                  </a:lnTo>
                  <a:lnTo>
                    <a:pt x="403110" y="402209"/>
                  </a:lnTo>
                  <a:lnTo>
                    <a:pt x="355701" y="432879"/>
                  </a:lnTo>
                  <a:lnTo>
                    <a:pt x="344144" y="440931"/>
                  </a:lnTo>
                  <a:lnTo>
                    <a:pt x="344500" y="435610"/>
                  </a:lnTo>
                  <a:lnTo>
                    <a:pt x="351663" y="370662"/>
                  </a:lnTo>
                  <a:lnTo>
                    <a:pt x="360934" y="312254"/>
                  </a:lnTo>
                  <a:lnTo>
                    <a:pt x="362508" y="312775"/>
                  </a:lnTo>
                  <a:lnTo>
                    <a:pt x="408762" y="330517"/>
                  </a:lnTo>
                  <a:lnTo>
                    <a:pt x="455968" y="350761"/>
                  </a:lnTo>
                  <a:lnTo>
                    <a:pt x="475284" y="359892"/>
                  </a:lnTo>
                  <a:lnTo>
                    <a:pt x="475284" y="324358"/>
                  </a:lnTo>
                  <a:lnTo>
                    <a:pt x="468477" y="321132"/>
                  </a:lnTo>
                  <a:lnTo>
                    <a:pt x="420039" y="300405"/>
                  </a:lnTo>
                  <a:lnTo>
                    <a:pt x="372541" y="282219"/>
                  </a:lnTo>
                  <a:lnTo>
                    <a:pt x="367563" y="280555"/>
                  </a:lnTo>
                  <a:lnTo>
                    <a:pt x="372948" y="255257"/>
                  </a:lnTo>
                  <a:lnTo>
                    <a:pt x="386549" y="205409"/>
                  </a:lnTo>
                  <a:lnTo>
                    <a:pt x="401777" y="161226"/>
                  </a:lnTo>
                  <a:lnTo>
                    <a:pt x="418376" y="122986"/>
                  </a:lnTo>
                  <a:lnTo>
                    <a:pt x="454583" y="65620"/>
                  </a:lnTo>
                  <a:lnTo>
                    <a:pt x="493102" y="35763"/>
                  </a:lnTo>
                  <a:lnTo>
                    <a:pt x="512572" y="31915"/>
                  </a:lnTo>
                  <a:lnTo>
                    <a:pt x="532041" y="35763"/>
                  </a:lnTo>
                  <a:lnTo>
                    <a:pt x="570560" y="65620"/>
                  </a:lnTo>
                  <a:lnTo>
                    <a:pt x="606780" y="122986"/>
                  </a:lnTo>
                  <a:lnTo>
                    <a:pt x="623366" y="161226"/>
                  </a:lnTo>
                  <a:lnTo>
                    <a:pt x="638594" y="205409"/>
                  </a:lnTo>
                  <a:lnTo>
                    <a:pt x="652195" y="255257"/>
                  </a:lnTo>
                  <a:lnTo>
                    <a:pt x="656297" y="274599"/>
                  </a:lnTo>
                  <a:lnTo>
                    <a:pt x="656297" y="161607"/>
                  </a:lnTo>
                  <a:lnTo>
                    <a:pt x="637247" y="113842"/>
                  </a:lnTo>
                  <a:lnTo>
                    <a:pt x="609523" y="64858"/>
                  </a:lnTo>
                  <a:lnTo>
                    <a:pt x="581507" y="31915"/>
                  </a:lnTo>
                  <a:lnTo>
                    <a:pt x="546722" y="7391"/>
                  </a:lnTo>
                  <a:lnTo>
                    <a:pt x="512572" y="0"/>
                  </a:lnTo>
                  <a:lnTo>
                    <a:pt x="478421" y="7391"/>
                  </a:lnTo>
                  <a:lnTo>
                    <a:pt x="445947" y="29197"/>
                  </a:lnTo>
                  <a:lnTo>
                    <a:pt x="415620" y="64858"/>
                  </a:lnTo>
                  <a:lnTo>
                    <a:pt x="387896" y="113842"/>
                  </a:lnTo>
                  <a:lnTo>
                    <a:pt x="363270" y="175577"/>
                  </a:lnTo>
                  <a:lnTo>
                    <a:pt x="350393" y="217614"/>
                  </a:lnTo>
                  <a:lnTo>
                    <a:pt x="339090" y="262648"/>
                  </a:lnTo>
                  <a:lnTo>
                    <a:pt x="337502" y="270471"/>
                  </a:lnTo>
                  <a:lnTo>
                    <a:pt x="332498" y="268795"/>
                  </a:lnTo>
                  <a:lnTo>
                    <a:pt x="332498" y="861834"/>
                  </a:lnTo>
                  <a:lnTo>
                    <a:pt x="327456" y="863701"/>
                  </a:lnTo>
                  <a:lnTo>
                    <a:pt x="284518" y="877455"/>
                  </a:lnTo>
                  <a:lnTo>
                    <a:pt x="243281" y="888339"/>
                  </a:lnTo>
                  <a:lnTo>
                    <a:pt x="173786" y="900125"/>
                  </a:lnTo>
                  <a:lnTo>
                    <a:pt x="117170" y="900468"/>
                  </a:lnTo>
                  <a:lnTo>
                    <a:pt x="75120" y="889546"/>
                  </a:lnTo>
                  <a:lnTo>
                    <a:pt x="49339" y="867537"/>
                  </a:lnTo>
                  <a:lnTo>
                    <a:pt x="41008" y="834644"/>
                  </a:lnTo>
                  <a:lnTo>
                    <a:pt x="49784" y="791997"/>
                  </a:lnTo>
                  <a:lnTo>
                    <a:pt x="75095" y="741222"/>
                  </a:lnTo>
                  <a:lnTo>
                    <a:pt x="116344" y="683907"/>
                  </a:lnTo>
                  <a:lnTo>
                    <a:pt x="144284" y="651611"/>
                  </a:lnTo>
                  <a:lnTo>
                    <a:pt x="175564" y="619061"/>
                  </a:lnTo>
                  <a:lnTo>
                    <a:pt x="226961" y="636790"/>
                  </a:lnTo>
                  <a:lnTo>
                    <a:pt x="269024" y="668642"/>
                  </a:lnTo>
                  <a:lnTo>
                    <a:pt x="311162" y="698207"/>
                  </a:lnTo>
                  <a:lnTo>
                    <a:pt x="315061" y="744283"/>
                  </a:lnTo>
                  <a:lnTo>
                    <a:pt x="321386" y="796455"/>
                  </a:lnTo>
                  <a:lnTo>
                    <a:pt x="329399" y="846518"/>
                  </a:lnTo>
                  <a:lnTo>
                    <a:pt x="332498" y="861834"/>
                  </a:lnTo>
                  <a:lnTo>
                    <a:pt x="332498" y="268795"/>
                  </a:lnTo>
                  <a:lnTo>
                    <a:pt x="331050" y="268312"/>
                  </a:lnTo>
                  <a:lnTo>
                    <a:pt x="331050" y="302209"/>
                  </a:lnTo>
                  <a:lnTo>
                    <a:pt x="329399" y="310375"/>
                  </a:lnTo>
                  <a:lnTo>
                    <a:pt x="321386" y="360476"/>
                  </a:lnTo>
                  <a:lnTo>
                    <a:pt x="315061" y="412648"/>
                  </a:lnTo>
                  <a:lnTo>
                    <a:pt x="310692" y="464223"/>
                  </a:lnTo>
                  <a:lnTo>
                    <a:pt x="310235" y="464540"/>
                  </a:lnTo>
                  <a:lnTo>
                    <a:pt x="308864" y="465569"/>
                  </a:lnTo>
                  <a:lnTo>
                    <a:pt x="308864" y="657771"/>
                  </a:lnTo>
                  <a:lnTo>
                    <a:pt x="303822" y="654367"/>
                  </a:lnTo>
                  <a:lnTo>
                    <a:pt x="251104" y="615340"/>
                  </a:lnTo>
                  <a:lnTo>
                    <a:pt x="212750" y="583984"/>
                  </a:lnTo>
                  <a:lnTo>
                    <a:pt x="247154" y="553974"/>
                  </a:lnTo>
                  <a:lnTo>
                    <a:pt x="286994" y="521830"/>
                  </a:lnTo>
                  <a:lnTo>
                    <a:pt x="308546" y="505701"/>
                  </a:lnTo>
                  <a:lnTo>
                    <a:pt x="307733" y="521957"/>
                  </a:lnTo>
                  <a:lnTo>
                    <a:pt x="306793" y="578472"/>
                  </a:lnTo>
                  <a:lnTo>
                    <a:pt x="307733" y="634987"/>
                  </a:lnTo>
                  <a:lnTo>
                    <a:pt x="308864" y="657771"/>
                  </a:lnTo>
                  <a:lnTo>
                    <a:pt x="308864" y="465569"/>
                  </a:lnTo>
                  <a:lnTo>
                    <a:pt x="266954" y="496963"/>
                  </a:lnTo>
                  <a:lnTo>
                    <a:pt x="226098" y="529971"/>
                  </a:lnTo>
                  <a:lnTo>
                    <a:pt x="188518" y="562787"/>
                  </a:lnTo>
                  <a:lnTo>
                    <a:pt x="161747" y="538454"/>
                  </a:lnTo>
                  <a:lnTo>
                    <a:pt x="125387" y="501370"/>
                  </a:lnTo>
                  <a:lnTo>
                    <a:pt x="94754" y="465696"/>
                  </a:lnTo>
                  <a:lnTo>
                    <a:pt x="69964" y="431838"/>
                  </a:lnTo>
                  <a:lnTo>
                    <a:pt x="38493" y="371068"/>
                  </a:lnTo>
                  <a:lnTo>
                    <a:pt x="32042" y="322135"/>
                  </a:lnTo>
                  <a:lnTo>
                    <a:pt x="38531" y="303060"/>
                  </a:lnTo>
                  <a:lnTo>
                    <a:pt x="53149" y="286677"/>
                  </a:lnTo>
                  <a:lnTo>
                    <a:pt x="75311" y="274904"/>
                  </a:lnTo>
                  <a:lnTo>
                    <a:pt x="104508" y="267779"/>
                  </a:lnTo>
                  <a:lnTo>
                    <a:pt x="140258" y="265391"/>
                  </a:lnTo>
                  <a:lnTo>
                    <a:pt x="161010" y="266026"/>
                  </a:lnTo>
                  <a:lnTo>
                    <a:pt x="207086" y="271145"/>
                  </a:lnTo>
                  <a:lnTo>
                    <a:pt x="273989" y="285229"/>
                  </a:lnTo>
                  <a:lnTo>
                    <a:pt x="317487" y="297637"/>
                  </a:lnTo>
                  <a:lnTo>
                    <a:pt x="331050" y="302209"/>
                  </a:lnTo>
                  <a:lnTo>
                    <a:pt x="331050" y="268312"/>
                  </a:lnTo>
                  <a:lnTo>
                    <a:pt x="281482" y="253936"/>
                  </a:lnTo>
                  <a:lnTo>
                    <a:pt x="238506" y="244081"/>
                  </a:lnTo>
                  <a:lnTo>
                    <a:pt x="172516" y="234657"/>
                  </a:lnTo>
                  <a:lnTo>
                    <a:pt x="116039" y="234378"/>
                  </a:lnTo>
                  <a:lnTo>
                    <a:pt x="69786" y="243090"/>
                  </a:lnTo>
                  <a:lnTo>
                    <a:pt x="34480" y="260667"/>
                  </a:lnTo>
                  <a:lnTo>
                    <a:pt x="10845" y="286981"/>
                  </a:lnTo>
                  <a:lnTo>
                    <a:pt x="0" y="320751"/>
                  </a:lnTo>
                  <a:lnTo>
                    <a:pt x="88" y="322135"/>
                  </a:lnTo>
                  <a:lnTo>
                    <a:pt x="2514" y="360299"/>
                  </a:lnTo>
                  <a:lnTo>
                    <a:pt x="18148" y="404939"/>
                  </a:lnTo>
                  <a:lnTo>
                    <a:pt x="46634" y="453986"/>
                  </a:lnTo>
                  <a:lnTo>
                    <a:pt x="87757" y="506742"/>
                  </a:lnTo>
                  <a:lnTo>
                    <a:pt x="117716" y="539267"/>
                  </a:lnTo>
                  <a:lnTo>
                    <a:pt x="151066" y="571906"/>
                  </a:lnTo>
                  <a:lnTo>
                    <a:pt x="165392" y="584708"/>
                  </a:lnTo>
                  <a:lnTo>
                    <a:pt x="152590" y="596874"/>
                  </a:lnTo>
                  <a:lnTo>
                    <a:pt x="120434" y="630389"/>
                  </a:lnTo>
                  <a:lnTo>
                    <a:pt x="91643" y="663663"/>
                  </a:lnTo>
                  <a:lnTo>
                    <a:pt x="52438" y="717423"/>
                  </a:lnTo>
                  <a:lnTo>
                    <a:pt x="25666" y="767067"/>
                  </a:lnTo>
                  <a:lnTo>
                    <a:pt x="11569" y="811923"/>
                  </a:lnTo>
                  <a:lnTo>
                    <a:pt x="10363" y="851268"/>
                  </a:lnTo>
                  <a:lnTo>
                    <a:pt x="22263" y="884428"/>
                  </a:lnTo>
                  <a:lnTo>
                    <a:pt x="41363" y="905802"/>
                  </a:lnTo>
                  <a:lnTo>
                    <a:pt x="68110" y="921143"/>
                  </a:lnTo>
                  <a:lnTo>
                    <a:pt x="102108" y="930402"/>
                  </a:lnTo>
                  <a:lnTo>
                    <a:pt x="142989" y="933488"/>
                  </a:lnTo>
                  <a:lnTo>
                    <a:pt x="167271" y="932624"/>
                  </a:lnTo>
                  <a:lnTo>
                    <a:pt x="221081" y="925601"/>
                  </a:lnTo>
                  <a:lnTo>
                    <a:pt x="292976" y="908253"/>
                  </a:lnTo>
                  <a:lnTo>
                    <a:pt x="317309" y="900468"/>
                  </a:lnTo>
                  <a:lnTo>
                    <a:pt x="337172" y="894118"/>
                  </a:lnTo>
                  <a:lnTo>
                    <a:pt x="338924" y="893470"/>
                  </a:lnTo>
                  <a:lnTo>
                    <a:pt x="339090" y="894270"/>
                  </a:lnTo>
                  <a:lnTo>
                    <a:pt x="350393" y="939317"/>
                  </a:lnTo>
                  <a:lnTo>
                    <a:pt x="363270" y="981367"/>
                  </a:lnTo>
                  <a:lnTo>
                    <a:pt x="387896" y="1043101"/>
                  </a:lnTo>
                  <a:lnTo>
                    <a:pt x="415620" y="1092085"/>
                  </a:lnTo>
                  <a:lnTo>
                    <a:pt x="445947" y="1127747"/>
                  </a:lnTo>
                  <a:lnTo>
                    <a:pt x="478421" y="1149553"/>
                  </a:lnTo>
                  <a:lnTo>
                    <a:pt x="512572" y="1156944"/>
                  </a:lnTo>
                  <a:lnTo>
                    <a:pt x="546722" y="1149553"/>
                  </a:lnTo>
                  <a:lnTo>
                    <a:pt x="579196" y="1127747"/>
                  </a:lnTo>
                  <a:lnTo>
                    <a:pt x="609523" y="1092085"/>
                  </a:lnTo>
                  <a:lnTo>
                    <a:pt x="637247" y="1043101"/>
                  </a:lnTo>
                  <a:lnTo>
                    <a:pt x="661873" y="981367"/>
                  </a:lnTo>
                  <a:lnTo>
                    <a:pt x="674763" y="939317"/>
                  </a:lnTo>
                  <a:lnTo>
                    <a:pt x="686066" y="894270"/>
                  </a:lnTo>
                  <a:lnTo>
                    <a:pt x="687654" y="886434"/>
                  </a:lnTo>
                  <a:lnTo>
                    <a:pt x="698893" y="890193"/>
                  </a:lnTo>
                  <a:lnTo>
                    <a:pt x="743661" y="902944"/>
                  </a:lnTo>
                  <a:lnTo>
                    <a:pt x="786638" y="912799"/>
                  </a:lnTo>
                  <a:lnTo>
                    <a:pt x="837971" y="920864"/>
                  </a:lnTo>
                  <a:lnTo>
                    <a:pt x="883894" y="923531"/>
                  </a:lnTo>
                  <a:lnTo>
                    <a:pt x="884377" y="923531"/>
                  </a:lnTo>
                  <a:lnTo>
                    <a:pt x="928814" y="920178"/>
                  </a:lnTo>
                  <a:lnTo>
                    <a:pt x="965835" y="910056"/>
                  </a:lnTo>
                  <a:lnTo>
                    <a:pt x="994486" y="893305"/>
                  </a:lnTo>
                  <a:lnTo>
                    <a:pt x="996556" y="890866"/>
                  </a:lnTo>
                  <a:lnTo>
                    <a:pt x="1014298" y="869988"/>
                  </a:lnTo>
                  <a:lnTo>
                    <a:pt x="1025131" y="836206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1307" y="7140663"/>
              <a:ext cx="203295" cy="208548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43716" y="6494665"/>
            <a:ext cx="1994635" cy="1351111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15834524" y="6630256"/>
            <a:ext cx="657860" cy="1310005"/>
          </a:xfrm>
          <a:custGeom>
            <a:avLst/>
            <a:gdLst/>
            <a:ahLst/>
            <a:cxnLst/>
            <a:rect l="l" t="t" r="r" b="b"/>
            <a:pathLst>
              <a:path w="657859" h="1310004">
                <a:moveTo>
                  <a:pt x="476064" y="307308"/>
                </a:moveTo>
                <a:lnTo>
                  <a:pt x="430599" y="307308"/>
                </a:lnTo>
                <a:lnTo>
                  <a:pt x="407319" y="132522"/>
                </a:lnTo>
                <a:lnTo>
                  <a:pt x="408019" y="92005"/>
                </a:lnTo>
                <a:lnTo>
                  <a:pt x="420217" y="55244"/>
                </a:lnTo>
                <a:lnTo>
                  <a:pt x="473326" y="4270"/>
                </a:lnTo>
                <a:lnTo>
                  <a:pt x="495753" y="0"/>
                </a:lnTo>
                <a:lnTo>
                  <a:pt x="507021" y="1668"/>
                </a:lnTo>
                <a:lnTo>
                  <a:pt x="543900" y="34540"/>
                </a:lnTo>
                <a:lnTo>
                  <a:pt x="546977" y="44562"/>
                </a:lnTo>
                <a:lnTo>
                  <a:pt x="494441" y="44562"/>
                </a:lnTo>
                <a:lnTo>
                  <a:pt x="492510" y="45130"/>
                </a:lnTo>
                <a:lnTo>
                  <a:pt x="459617" y="77490"/>
                </a:lnTo>
                <a:lnTo>
                  <a:pt x="451963" y="126506"/>
                </a:lnTo>
                <a:lnTo>
                  <a:pt x="476034" y="307081"/>
                </a:lnTo>
                <a:lnTo>
                  <a:pt x="476064" y="307308"/>
                </a:lnTo>
                <a:close/>
              </a:path>
              <a:path w="657859" h="1310004">
                <a:moveTo>
                  <a:pt x="292813" y="1264777"/>
                </a:moveTo>
                <a:lnTo>
                  <a:pt x="246370" y="1264777"/>
                </a:lnTo>
                <a:lnTo>
                  <a:pt x="258865" y="1213475"/>
                </a:lnTo>
                <a:lnTo>
                  <a:pt x="273782" y="1162901"/>
                </a:lnTo>
                <a:lnTo>
                  <a:pt x="293305" y="1114705"/>
                </a:lnTo>
                <a:lnTo>
                  <a:pt x="317218" y="1069300"/>
                </a:lnTo>
                <a:lnTo>
                  <a:pt x="345301" y="1027101"/>
                </a:lnTo>
                <a:lnTo>
                  <a:pt x="377336" y="988520"/>
                </a:lnTo>
                <a:lnTo>
                  <a:pt x="554420" y="797391"/>
                </a:lnTo>
                <a:lnTo>
                  <a:pt x="584725" y="754687"/>
                </a:lnTo>
                <a:lnTo>
                  <a:pt x="604253" y="704918"/>
                </a:lnTo>
                <a:lnTo>
                  <a:pt x="612240" y="650936"/>
                </a:lnTo>
                <a:lnTo>
                  <a:pt x="607917" y="595592"/>
                </a:lnTo>
                <a:lnTo>
                  <a:pt x="503528" y="56365"/>
                </a:lnTo>
                <a:lnTo>
                  <a:pt x="502621" y="51485"/>
                </a:lnTo>
                <a:lnTo>
                  <a:pt x="500119" y="47512"/>
                </a:lnTo>
                <a:lnTo>
                  <a:pt x="494441" y="44562"/>
                </a:lnTo>
                <a:lnTo>
                  <a:pt x="546977" y="44562"/>
                </a:lnTo>
                <a:lnTo>
                  <a:pt x="547882" y="47512"/>
                </a:lnTo>
                <a:lnTo>
                  <a:pt x="547953" y="47740"/>
                </a:lnTo>
                <a:lnTo>
                  <a:pt x="652327" y="586967"/>
                </a:lnTo>
                <a:lnTo>
                  <a:pt x="657547" y="639713"/>
                </a:lnTo>
                <a:lnTo>
                  <a:pt x="653209" y="691925"/>
                </a:lnTo>
                <a:lnTo>
                  <a:pt x="639788" y="741871"/>
                </a:lnTo>
                <a:lnTo>
                  <a:pt x="617757" y="787818"/>
                </a:lnTo>
                <a:lnTo>
                  <a:pt x="587592" y="828034"/>
                </a:lnTo>
                <a:lnTo>
                  <a:pt x="410509" y="1019168"/>
                </a:lnTo>
                <a:lnTo>
                  <a:pt x="381424" y="1054248"/>
                </a:lnTo>
                <a:lnTo>
                  <a:pt x="355911" y="1092644"/>
                </a:lnTo>
                <a:lnTo>
                  <a:pt x="334160" y="1133999"/>
                </a:lnTo>
                <a:lnTo>
                  <a:pt x="316363" y="1177951"/>
                </a:lnTo>
                <a:lnTo>
                  <a:pt x="302710" y="1224142"/>
                </a:lnTo>
                <a:lnTo>
                  <a:pt x="292813" y="1264777"/>
                </a:lnTo>
                <a:close/>
              </a:path>
              <a:path w="657859" h="1310004">
                <a:moveTo>
                  <a:pt x="264090" y="1309948"/>
                </a:moveTo>
                <a:lnTo>
                  <a:pt x="16697" y="1309948"/>
                </a:lnTo>
                <a:lnTo>
                  <a:pt x="10336" y="1306992"/>
                </a:lnTo>
                <a:lnTo>
                  <a:pt x="6133" y="1301885"/>
                </a:lnTo>
                <a:lnTo>
                  <a:pt x="1817" y="1296778"/>
                </a:lnTo>
                <a:lnTo>
                  <a:pt x="0" y="1290076"/>
                </a:lnTo>
                <a:lnTo>
                  <a:pt x="1135" y="1283506"/>
                </a:lnTo>
                <a:lnTo>
                  <a:pt x="72808" y="875931"/>
                </a:lnTo>
                <a:lnTo>
                  <a:pt x="84339" y="822999"/>
                </a:lnTo>
                <a:lnTo>
                  <a:pt x="100008" y="771424"/>
                </a:lnTo>
                <a:lnTo>
                  <a:pt x="119646" y="721663"/>
                </a:lnTo>
                <a:lnTo>
                  <a:pt x="143084" y="674174"/>
                </a:lnTo>
                <a:lnTo>
                  <a:pt x="170153" y="629414"/>
                </a:lnTo>
                <a:lnTo>
                  <a:pt x="367342" y="333186"/>
                </a:lnTo>
                <a:lnTo>
                  <a:pt x="411698" y="305925"/>
                </a:lnTo>
                <a:lnTo>
                  <a:pt x="429355" y="307081"/>
                </a:lnTo>
                <a:lnTo>
                  <a:pt x="429809" y="307081"/>
                </a:lnTo>
                <a:lnTo>
                  <a:pt x="430263" y="307308"/>
                </a:lnTo>
                <a:lnTo>
                  <a:pt x="476064" y="307308"/>
                </a:lnTo>
                <a:lnTo>
                  <a:pt x="481707" y="349643"/>
                </a:lnTo>
                <a:lnTo>
                  <a:pt x="413918" y="349643"/>
                </a:lnTo>
                <a:lnTo>
                  <a:pt x="408577" y="352366"/>
                </a:lnTo>
                <a:lnTo>
                  <a:pt x="404831" y="358042"/>
                </a:lnTo>
                <a:lnTo>
                  <a:pt x="207638" y="654271"/>
                </a:lnTo>
                <a:lnTo>
                  <a:pt x="182488" y="695864"/>
                </a:lnTo>
                <a:lnTo>
                  <a:pt x="160707" y="740013"/>
                </a:lnTo>
                <a:lnTo>
                  <a:pt x="142448" y="786302"/>
                </a:lnTo>
                <a:lnTo>
                  <a:pt x="127864" y="834319"/>
                </a:lnTo>
                <a:lnTo>
                  <a:pt x="117109" y="883648"/>
                </a:lnTo>
                <a:lnTo>
                  <a:pt x="50091" y="1264777"/>
                </a:lnTo>
                <a:lnTo>
                  <a:pt x="292813" y="1264777"/>
                </a:lnTo>
                <a:lnTo>
                  <a:pt x="286013" y="1292696"/>
                </a:lnTo>
                <a:lnTo>
                  <a:pt x="283003" y="1299651"/>
                </a:lnTo>
                <a:lnTo>
                  <a:pt x="278033" y="1305108"/>
                </a:lnTo>
                <a:lnTo>
                  <a:pt x="271573" y="1308672"/>
                </a:lnTo>
                <a:lnTo>
                  <a:pt x="264090" y="1309948"/>
                </a:lnTo>
                <a:close/>
              </a:path>
              <a:path w="657859" h="1310004">
                <a:moveTo>
                  <a:pt x="347902" y="780160"/>
                </a:moveTo>
                <a:lnTo>
                  <a:pt x="340309" y="777982"/>
                </a:lnTo>
                <a:lnTo>
                  <a:pt x="333942" y="773325"/>
                </a:lnTo>
                <a:lnTo>
                  <a:pt x="329674" y="766944"/>
                </a:lnTo>
                <a:lnTo>
                  <a:pt x="327769" y="759500"/>
                </a:lnTo>
                <a:lnTo>
                  <a:pt x="328494" y="751651"/>
                </a:lnTo>
                <a:lnTo>
                  <a:pt x="433789" y="373250"/>
                </a:lnTo>
                <a:lnTo>
                  <a:pt x="432765" y="365192"/>
                </a:lnTo>
                <a:lnTo>
                  <a:pt x="429136" y="358949"/>
                </a:lnTo>
                <a:lnTo>
                  <a:pt x="427658" y="356453"/>
                </a:lnTo>
                <a:lnTo>
                  <a:pt x="424366" y="352139"/>
                </a:lnTo>
                <a:lnTo>
                  <a:pt x="413918" y="349643"/>
                </a:lnTo>
                <a:lnTo>
                  <a:pt x="481707" y="349643"/>
                </a:lnTo>
                <a:lnTo>
                  <a:pt x="498274" y="473922"/>
                </a:lnTo>
                <a:lnTo>
                  <a:pt x="452870" y="473922"/>
                </a:lnTo>
                <a:lnTo>
                  <a:pt x="404480" y="647914"/>
                </a:lnTo>
                <a:lnTo>
                  <a:pt x="459331" y="647914"/>
                </a:lnTo>
                <a:lnTo>
                  <a:pt x="453894" y="656994"/>
                </a:lnTo>
                <a:lnTo>
                  <a:pt x="368367" y="771286"/>
                </a:lnTo>
                <a:lnTo>
                  <a:pt x="362621" y="776642"/>
                </a:lnTo>
                <a:lnTo>
                  <a:pt x="355570" y="779657"/>
                </a:lnTo>
                <a:lnTo>
                  <a:pt x="347902" y="780160"/>
                </a:lnTo>
                <a:close/>
              </a:path>
              <a:path w="657859" h="1310004">
                <a:moveTo>
                  <a:pt x="459331" y="647914"/>
                </a:moveTo>
                <a:lnTo>
                  <a:pt x="404480" y="647914"/>
                </a:lnTo>
                <a:lnTo>
                  <a:pt x="417883" y="629982"/>
                </a:lnTo>
                <a:lnTo>
                  <a:pt x="437235" y="597592"/>
                </a:lnTo>
                <a:lnTo>
                  <a:pt x="449932" y="561542"/>
                </a:lnTo>
                <a:lnTo>
                  <a:pt x="455667" y="523109"/>
                </a:lnTo>
                <a:lnTo>
                  <a:pt x="454128" y="483570"/>
                </a:lnTo>
                <a:lnTo>
                  <a:pt x="452855" y="473922"/>
                </a:lnTo>
                <a:lnTo>
                  <a:pt x="498274" y="473922"/>
                </a:lnTo>
                <a:lnTo>
                  <a:pt x="498758" y="477554"/>
                </a:lnTo>
                <a:lnTo>
                  <a:pt x="500509" y="523109"/>
                </a:lnTo>
                <a:lnTo>
                  <a:pt x="500612" y="525814"/>
                </a:lnTo>
                <a:lnTo>
                  <a:pt x="493490" y="572849"/>
                </a:lnTo>
                <a:lnTo>
                  <a:pt x="477786" y="617097"/>
                </a:lnTo>
                <a:lnTo>
                  <a:pt x="459331" y="64791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4971154" y="6389153"/>
            <a:ext cx="1113790" cy="1551305"/>
          </a:xfrm>
          <a:custGeom>
            <a:avLst/>
            <a:gdLst/>
            <a:ahLst/>
            <a:cxnLst/>
            <a:rect l="l" t="t" r="r" b="b"/>
            <a:pathLst>
              <a:path w="1113790" h="1551304">
                <a:moveTo>
                  <a:pt x="657428" y="1531188"/>
                </a:moveTo>
                <a:lnTo>
                  <a:pt x="656297" y="1524596"/>
                </a:lnTo>
                <a:lnTo>
                  <a:pt x="653008" y="1505877"/>
                </a:lnTo>
                <a:lnTo>
                  <a:pt x="607225" y="1245146"/>
                </a:lnTo>
                <a:lnTo>
                  <a:pt x="607225" y="1505877"/>
                </a:lnTo>
                <a:lnTo>
                  <a:pt x="411060" y="1505877"/>
                </a:lnTo>
                <a:lnTo>
                  <a:pt x="398564" y="1454581"/>
                </a:lnTo>
                <a:lnTo>
                  <a:pt x="383667" y="1404023"/>
                </a:lnTo>
                <a:lnTo>
                  <a:pt x="364159" y="1355852"/>
                </a:lnTo>
                <a:lnTo>
                  <a:pt x="340258" y="1310462"/>
                </a:lnTo>
                <a:lnTo>
                  <a:pt x="312178" y="1268247"/>
                </a:lnTo>
                <a:lnTo>
                  <a:pt x="280098" y="1229626"/>
                </a:lnTo>
                <a:lnTo>
                  <a:pt x="103009" y="1038491"/>
                </a:lnTo>
                <a:lnTo>
                  <a:pt x="72720" y="995807"/>
                </a:lnTo>
                <a:lnTo>
                  <a:pt x="53213" y="946061"/>
                </a:lnTo>
                <a:lnTo>
                  <a:pt x="45237" y="892086"/>
                </a:lnTo>
                <a:lnTo>
                  <a:pt x="49517" y="836701"/>
                </a:lnTo>
                <a:lnTo>
                  <a:pt x="153898" y="297472"/>
                </a:lnTo>
                <a:lnTo>
                  <a:pt x="154813" y="292595"/>
                </a:lnTo>
                <a:lnTo>
                  <a:pt x="157302" y="288620"/>
                </a:lnTo>
                <a:lnTo>
                  <a:pt x="160604" y="286918"/>
                </a:lnTo>
                <a:lnTo>
                  <a:pt x="163106" y="285661"/>
                </a:lnTo>
                <a:lnTo>
                  <a:pt x="164922" y="286118"/>
                </a:lnTo>
                <a:lnTo>
                  <a:pt x="197713" y="318592"/>
                </a:lnTo>
                <a:lnTo>
                  <a:pt x="205359" y="367614"/>
                </a:lnTo>
                <a:lnTo>
                  <a:pt x="158559" y="718654"/>
                </a:lnTo>
                <a:lnTo>
                  <a:pt x="156768" y="766940"/>
                </a:lnTo>
                <a:lnTo>
                  <a:pt x="163906" y="813993"/>
                </a:lnTo>
                <a:lnTo>
                  <a:pt x="179590" y="858253"/>
                </a:lnTo>
                <a:lnTo>
                  <a:pt x="203428" y="898105"/>
                </a:lnTo>
                <a:lnTo>
                  <a:pt x="289064" y="1012393"/>
                </a:lnTo>
                <a:lnTo>
                  <a:pt x="309537" y="1021270"/>
                </a:lnTo>
                <a:lnTo>
                  <a:pt x="317131" y="1019086"/>
                </a:lnTo>
                <a:lnTo>
                  <a:pt x="323507" y="1014425"/>
                </a:lnTo>
                <a:lnTo>
                  <a:pt x="327799" y="1008049"/>
                </a:lnTo>
                <a:lnTo>
                  <a:pt x="329717" y="1000607"/>
                </a:lnTo>
                <a:lnTo>
                  <a:pt x="328942" y="992759"/>
                </a:lnTo>
                <a:lnTo>
                  <a:pt x="300075" y="889025"/>
                </a:lnTo>
                <a:lnTo>
                  <a:pt x="253288" y="720928"/>
                </a:lnTo>
                <a:lnTo>
                  <a:pt x="253288" y="889025"/>
                </a:lnTo>
                <a:lnTo>
                  <a:pt x="239776" y="870978"/>
                </a:lnTo>
                <a:lnTo>
                  <a:pt x="220421" y="838581"/>
                </a:lnTo>
                <a:lnTo>
                  <a:pt x="207721" y="802538"/>
                </a:lnTo>
                <a:lnTo>
                  <a:pt x="201993" y="764095"/>
                </a:lnTo>
                <a:lnTo>
                  <a:pt x="203542" y="724560"/>
                </a:lnTo>
                <a:lnTo>
                  <a:pt x="204304" y="718654"/>
                </a:lnTo>
                <a:lnTo>
                  <a:pt x="204851" y="715225"/>
                </a:lnTo>
                <a:lnTo>
                  <a:pt x="205905" y="718654"/>
                </a:lnTo>
                <a:lnTo>
                  <a:pt x="253288" y="889025"/>
                </a:lnTo>
                <a:lnTo>
                  <a:pt x="253288" y="720928"/>
                </a:lnTo>
                <a:lnTo>
                  <a:pt x="251574" y="714756"/>
                </a:lnTo>
                <a:lnTo>
                  <a:pt x="223647" y="614362"/>
                </a:lnTo>
                <a:lnTo>
                  <a:pt x="224663" y="606298"/>
                </a:lnTo>
                <a:lnTo>
                  <a:pt x="243522" y="590867"/>
                </a:lnTo>
                <a:lnTo>
                  <a:pt x="248856" y="593471"/>
                </a:lnTo>
                <a:lnTo>
                  <a:pt x="252603" y="599147"/>
                </a:lnTo>
                <a:lnTo>
                  <a:pt x="449795" y="895375"/>
                </a:lnTo>
                <a:lnTo>
                  <a:pt x="474954" y="936967"/>
                </a:lnTo>
                <a:lnTo>
                  <a:pt x="496760" y="981113"/>
                </a:lnTo>
                <a:lnTo>
                  <a:pt x="515035" y="1027404"/>
                </a:lnTo>
                <a:lnTo>
                  <a:pt x="529615" y="1075423"/>
                </a:lnTo>
                <a:lnTo>
                  <a:pt x="540321" y="1124750"/>
                </a:lnTo>
                <a:lnTo>
                  <a:pt x="607225" y="1505877"/>
                </a:lnTo>
                <a:lnTo>
                  <a:pt x="607225" y="1245146"/>
                </a:lnTo>
                <a:lnTo>
                  <a:pt x="584733" y="1117041"/>
                </a:lnTo>
                <a:lnTo>
                  <a:pt x="573201" y="1064120"/>
                </a:lnTo>
                <a:lnTo>
                  <a:pt x="557542" y="1012558"/>
                </a:lnTo>
                <a:lnTo>
                  <a:pt x="557466" y="1012393"/>
                </a:lnTo>
                <a:lnTo>
                  <a:pt x="537895" y="962812"/>
                </a:lnTo>
                <a:lnTo>
                  <a:pt x="514464" y="915327"/>
                </a:lnTo>
                <a:lnTo>
                  <a:pt x="487387" y="870521"/>
                </a:lnTo>
                <a:lnTo>
                  <a:pt x="301231" y="590867"/>
                </a:lnTo>
                <a:lnTo>
                  <a:pt x="290207" y="574294"/>
                </a:lnTo>
                <a:lnTo>
                  <a:pt x="277850" y="560514"/>
                </a:lnTo>
                <a:lnTo>
                  <a:pt x="262724" y="551281"/>
                </a:lnTo>
                <a:lnTo>
                  <a:pt x="251790" y="548525"/>
                </a:lnTo>
                <a:lnTo>
                  <a:pt x="245846" y="547027"/>
                </a:lnTo>
                <a:lnTo>
                  <a:pt x="228180" y="548182"/>
                </a:lnTo>
                <a:lnTo>
                  <a:pt x="226936" y="548525"/>
                </a:lnTo>
                <a:lnTo>
                  <a:pt x="226987" y="548182"/>
                </a:lnTo>
                <a:lnTo>
                  <a:pt x="250228" y="373634"/>
                </a:lnTo>
                <a:lnTo>
                  <a:pt x="250113" y="367614"/>
                </a:lnTo>
                <a:lnTo>
                  <a:pt x="249529" y="333108"/>
                </a:lnTo>
                <a:lnTo>
                  <a:pt x="237324" y="296354"/>
                </a:lnTo>
                <a:lnTo>
                  <a:pt x="184226" y="245376"/>
                </a:lnTo>
                <a:lnTo>
                  <a:pt x="161836" y="241058"/>
                </a:lnTo>
                <a:lnTo>
                  <a:pt x="150545" y="242722"/>
                </a:lnTo>
                <a:lnTo>
                  <a:pt x="113601" y="275640"/>
                </a:lnTo>
                <a:lnTo>
                  <a:pt x="5207" y="828065"/>
                </a:lnTo>
                <a:lnTo>
                  <a:pt x="0" y="880821"/>
                </a:lnTo>
                <a:lnTo>
                  <a:pt x="4330" y="933030"/>
                </a:lnTo>
                <a:lnTo>
                  <a:pt x="17754" y="982980"/>
                </a:lnTo>
                <a:lnTo>
                  <a:pt x="39789" y="1028928"/>
                </a:lnTo>
                <a:lnTo>
                  <a:pt x="69964" y="1069136"/>
                </a:lnTo>
                <a:lnTo>
                  <a:pt x="247040" y="1260259"/>
                </a:lnTo>
                <a:lnTo>
                  <a:pt x="276174" y="1295349"/>
                </a:lnTo>
                <a:lnTo>
                  <a:pt x="301713" y="1333779"/>
                </a:lnTo>
                <a:lnTo>
                  <a:pt x="323469" y="1375143"/>
                </a:lnTo>
                <a:lnTo>
                  <a:pt x="341236" y="1419098"/>
                </a:lnTo>
                <a:lnTo>
                  <a:pt x="354838" y="1465249"/>
                </a:lnTo>
                <a:lnTo>
                  <a:pt x="371538" y="1533804"/>
                </a:lnTo>
                <a:lnTo>
                  <a:pt x="374497" y="1540764"/>
                </a:lnTo>
                <a:lnTo>
                  <a:pt x="379476" y="1546212"/>
                </a:lnTo>
                <a:lnTo>
                  <a:pt x="385953" y="1549781"/>
                </a:lnTo>
                <a:lnTo>
                  <a:pt x="393458" y="1551051"/>
                </a:lnTo>
                <a:lnTo>
                  <a:pt x="640626" y="1551051"/>
                </a:lnTo>
                <a:lnTo>
                  <a:pt x="646988" y="1548104"/>
                </a:lnTo>
                <a:lnTo>
                  <a:pt x="655612" y="1537893"/>
                </a:lnTo>
                <a:lnTo>
                  <a:pt x="657428" y="1531188"/>
                </a:lnTo>
                <a:close/>
              </a:path>
              <a:path w="1113790" h="1551304">
                <a:moveTo>
                  <a:pt x="961948" y="307378"/>
                </a:moveTo>
                <a:lnTo>
                  <a:pt x="959332" y="271360"/>
                </a:lnTo>
                <a:lnTo>
                  <a:pt x="946924" y="235737"/>
                </a:lnTo>
                <a:lnTo>
                  <a:pt x="931621" y="214960"/>
                </a:lnTo>
                <a:lnTo>
                  <a:pt x="922858" y="203060"/>
                </a:lnTo>
                <a:lnTo>
                  <a:pt x="922134" y="202590"/>
                </a:lnTo>
                <a:lnTo>
                  <a:pt x="916165" y="198704"/>
                </a:lnTo>
                <a:lnTo>
                  <a:pt x="916165" y="312483"/>
                </a:lnTo>
                <a:lnTo>
                  <a:pt x="907415" y="349592"/>
                </a:lnTo>
                <a:lnTo>
                  <a:pt x="888136" y="389826"/>
                </a:lnTo>
                <a:lnTo>
                  <a:pt x="857669" y="431825"/>
                </a:lnTo>
                <a:lnTo>
                  <a:pt x="815365" y="474205"/>
                </a:lnTo>
                <a:lnTo>
                  <a:pt x="760552" y="515607"/>
                </a:lnTo>
                <a:lnTo>
                  <a:pt x="705700" y="474205"/>
                </a:lnTo>
                <a:lnTo>
                  <a:pt x="663397" y="431825"/>
                </a:lnTo>
                <a:lnTo>
                  <a:pt x="632942" y="389826"/>
                </a:lnTo>
                <a:lnTo>
                  <a:pt x="613676" y="349592"/>
                </a:lnTo>
                <a:lnTo>
                  <a:pt x="604939" y="312483"/>
                </a:lnTo>
                <a:lnTo>
                  <a:pt x="606069" y="279882"/>
                </a:lnTo>
                <a:lnTo>
                  <a:pt x="610387" y="265137"/>
                </a:lnTo>
                <a:lnTo>
                  <a:pt x="622642" y="243332"/>
                </a:lnTo>
                <a:lnTo>
                  <a:pt x="646379" y="223570"/>
                </a:lnTo>
                <a:lnTo>
                  <a:pt x="685126" y="214960"/>
                </a:lnTo>
                <a:lnTo>
                  <a:pt x="700049" y="217195"/>
                </a:lnTo>
                <a:lnTo>
                  <a:pt x="714717" y="223837"/>
                </a:lnTo>
                <a:lnTo>
                  <a:pt x="729043" y="234784"/>
                </a:lnTo>
                <a:lnTo>
                  <a:pt x="742835" y="249910"/>
                </a:lnTo>
                <a:lnTo>
                  <a:pt x="750773" y="256044"/>
                </a:lnTo>
                <a:lnTo>
                  <a:pt x="760564" y="258089"/>
                </a:lnTo>
                <a:lnTo>
                  <a:pt x="770382" y="256044"/>
                </a:lnTo>
                <a:lnTo>
                  <a:pt x="778383" y="249910"/>
                </a:lnTo>
                <a:lnTo>
                  <a:pt x="792175" y="234784"/>
                </a:lnTo>
                <a:lnTo>
                  <a:pt x="806500" y="223837"/>
                </a:lnTo>
                <a:lnTo>
                  <a:pt x="821156" y="217195"/>
                </a:lnTo>
                <a:lnTo>
                  <a:pt x="835977" y="214960"/>
                </a:lnTo>
                <a:lnTo>
                  <a:pt x="874661" y="223570"/>
                </a:lnTo>
                <a:lnTo>
                  <a:pt x="898372" y="243332"/>
                </a:lnTo>
                <a:lnTo>
                  <a:pt x="910653" y="265137"/>
                </a:lnTo>
                <a:lnTo>
                  <a:pt x="915035" y="279882"/>
                </a:lnTo>
                <a:lnTo>
                  <a:pt x="916165" y="312483"/>
                </a:lnTo>
                <a:lnTo>
                  <a:pt x="916165" y="198704"/>
                </a:lnTo>
                <a:lnTo>
                  <a:pt x="886155" y="179158"/>
                </a:lnTo>
                <a:lnTo>
                  <a:pt x="835863" y="169900"/>
                </a:lnTo>
                <a:lnTo>
                  <a:pt x="815924" y="171996"/>
                </a:lnTo>
                <a:lnTo>
                  <a:pt x="796620" y="178193"/>
                </a:lnTo>
                <a:lnTo>
                  <a:pt x="778065" y="188429"/>
                </a:lnTo>
                <a:lnTo>
                  <a:pt x="760437" y="202590"/>
                </a:lnTo>
                <a:lnTo>
                  <a:pt x="742873" y="188429"/>
                </a:lnTo>
                <a:lnTo>
                  <a:pt x="724357" y="178193"/>
                </a:lnTo>
                <a:lnTo>
                  <a:pt x="705053" y="171996"/>
                </a:lnTo>
                <a:lnTo>
                  <a:pt x="685126" y="169900"/>
                </a:lnTo>
                <a:lnTo>
                  <a:pt x="634898" y="179158"/>
                </a:lnTo>
                <a:lnTo>
                  <a:pt x="598157" y="203060"/>
                </a:lnTo>
                <a:lnTo>
                  <a:pt x="574052" y="235737"/>
                </a:lnTo>
                <a:lnTo>
                  <a:pt x="559028" y="307378"/>
                </a:lnTo>
                <a:lnTo>
                  <a:pt x="564591" y="344678"/>
                </a:lnTo>
                <a:lnTo>
                  <a:pt x="577964" y="382676"/>
                </a:lnTo>
                <a:lnTo>
                  <a:pt x="598754" y="420738"/>
                </a:lnTo>
                <a:lnTo>
                  <a:pt x="626592" y="458292"/>
                </a:lnTo>
                <a:lnTo>
                  <a:pt x="661060" y="494703"/>
                </a:lnTo>
                <a:lnTo>
                  <a:pt x="701789" y="529374"/>
                </a:lnTo>
                <a:lnTo>
                  <a:pt x="748398" y="561695"/>
                </a:lnTo>
                <a:lnTo>
                  <a:pt x="756234" y="565099"/>
                </a:lnTo>
                <a:lnTo>
                  <a:pt x="764641" y="565099"/>
                </a:lnTo>
                <a:lnTo>
                  <a:pt x="768845" y="563968"/>
                </a:lnTo>
                <a:lnTo>
                  <a:pt x="772477" y="561695"/>
                </a:lnTo>
                <a:lnTo>
                  <a:pt x="819086" y="529374"/>
                </a:lnTo>
                <a:lnTo>
                  <a:pt x="835266" y="515607"/>
                </a:lnTo>
                <a:lnTo>
                  <a:pt x="859840" y="494703"/>
                </a:lnTo>
                <a:lnTo>
                  <a:pt x="894346" y="458292"/>
                </a:lnTo>
                <a:lnTo>
                  <a:pt x="922197" y="420738"/>
                </a:lnTo>
                <a:lnTo>
                  <a:pt x="943000" y="382676"/>
                </a:lnTo>
                <a:lnTo>
                  <a:pt x="956386" y="344678"/>
                </a:lnTo>
                <a:lnTo>
                  <a:pt x="961948" y="307378"/>
                </a:lnTo>
                <a:close/>
              </a:path>
              <a:path w="1113790" h="1551304">
                <a:moveTo>
                  <a:pt x="1113256" y="352513"/>
                </a:moveTo>
                <a:lnTo>
                  <a:pt x="1110030" y="304736"/>
                </a:lnTo>
                <a:lnTo>
                  <a:pt x="1100632" y="258902"/>
                </a:lnTo>
                <a:lnTo>
                  <a:pt x="1085481" y="215417"/>
                </a:lnTo>
                <a:lnTo>
                  <a:pt x="1068044" y="180733"/>
                </a:lnTo>
                <a:lnTo>
                  <a:pt x="1068044" y="352513"/>
                </a:lnTo>
                <a:lnTo>
                  <a:pt x="1064704" y="397865"/>
                </a:lnTo>
                <a:lnTo>
                  <a:pt x="1055001" y="441172"/>
                </a:lnTo>
                <a:lnTo>
                  <a:pt x="1039406" y="481965"/>
                </a:lnTo>
                <a:lnTo>
                  <a:pt x="1018413" y="519747"/>
                </a:lnTo>
                <a:lnTo>
                  <a:pt x="992492" y="554050"/>
                </a:lnTo>
                <a:lnTo>
                  <a:pt x="962139" y="584377"/>
                </a:lnTo>
                <a:lnTo>
                  <a:pt x="927811" y="610285"/>
                </a:lnTo>
                <a:lnTo>
                  <a:pt x="889990" y="631253"/>
                </a:lnTo>
                <a:lnTo>
                  <a:pt x="849172" y="646836"/>
                </a:lnTo>
                <a:lnTo>
                  <a:pt x="805840" y="656526"/>
                </a:lnTo>
                <a:lnTo>
                  <a:pt x="760450" y="659866"/>
                </a:lnTo>
                <a:lnTo>
                  <a:pt x="715060" y="656526"/>
                </a:lnTo>
                <a:lnTo>
                  <a:pt x="671715" y="646836"/>
                </a:lnTo>
                <a:lnTo>
                  <a:pt x="630897" y="631253"/>
                </a:lnTo>
                <a:lnTo>
                  <a:pt x="593090" y="610285"/>
                </a:lnTo>
                <a:lnTo>
                  <a:pt x="558761" y="584377"/>
                </a:lnTo>
                <a:lnTo>
                  <a:pt x="528396" y="554050"/>
                </a:lnTo>
                <a:lnTo>
                  <a:pt x="502475" y="519747"/>
                </a:lnTo>
                <a:lnTo>
                  <a:pt x="481482" y="481965"/>
                </a:lnTo>
                <a:lnTo>
                  <a:pt x="465899" y="441172"/>
                </a:lnTo>
                <a:lnTo>
                  <a:pt x="456196" y="397865"/>
                </a:lnTo>
                <a:lnTo>
                  <a:pt x="452856" y="352513"/>
                </a:lnTo>
                <a:lnTo>
                  <a:pt x="456196" y="307162"/>
                </a:lnTo>
                <a:lnTo>
                  <a:pt x="465899" y="263855"/>
                </a:lnTo>
                <a:lnTo>
                  <a:pt x="481482" y="223075"/>
                </a:lnTo>
                <a:lnTo>
                  <a:pt x="502475" y="185293"/>
                </a:lnTo>
                <a:lnTo>
                  <a:pt x="528396" y="150990"/>
                </a:lnTo>
                <a:lnTo>
                  <a:pt x="558761" y="120650"/>
                </a:lnTo>
                <a:lnTo>
                  <a:pt x="593090" y="94754"/>
                </a:lnTo>
                <a:lnTo>
                  <a:pt x="630897" y="73787"/>
                </a:lnTo>
                <a:lnTo>
                  <a:pt x="671715" y="58204"/>
                </a:lnTo>
                <a:lnTo>
                  <a:pt x="715060" y="48501"/>
                </a:lnTo>
                <a:lnTo>
                  <a:pt x="760450" y="45173"/>
                </a:lnTo>
                <a:lnTo>
                  <a:pt x="805840" y="48501"/>
                </a:lnTo>
                <a:lnTo>
                  <a:pt x="849172" y="58204"/>
                </a:lnTo>
                <a:lnTo>
                  <a:pt x="889990" y="73787"/>
                </a:lnTo>
                <a:lnTo>
                  <a:pt x="927811" y="94754"/>
                </a:lnTo>
                <a:lnTo>
                  <a:pt x="962139" y="120650"/>
                </a:lnTo>
                <a:lnTo>
                  <a:pt x="992492" y="150990"/>
                </a:lnTo>
                <a:lnTo>
                  <a:pt x="1018413" y="185293"/>
                </a:lnTo>
                <a:lnTo>
                  <a:pt x="1039406" y="223075"/>
                </a:lnTo>
                <a:lnTo>
                  <a:pt x="1055001" y="263855"/>
                </a:lnTo>
                <a:lnTo>
                  <a:pt x="1064704" y="307162"/>
                </a:lnTo>
                <a:lnTo>
                  <a:pt x="1068044" y="352513"/>
                </a:lnTo>
                <a:lnTo>
                  <a:pt x="1068044" y="180733"/>
                </a:lnTo>
                <a:lnTo>
                  <a:pt x="1039660" y="137223"/>
                </a:lnTo>
                <a:lnTo>
                  <a:pt x="1009815" y="103352"/>
                </a:lnTo>
                <a:lnTo>
                  <a:pt x="975918" y="73533"/>
                </a:lnTo>
                <a:lnTo>
                  <a:pt x="938390" y="48183"/>
                </a:lnTo>
                <a:lnTo>
                  <a:pt x="932383" y="45173"/>
                </a:lnTo>
                <a:lnTo>
                  <a:pt x="897661" y="27736"/>
                </a:lnTo>
                <a:lnTo>
                  <a:pt x="854138" y="12611"/>
                </a:lnTo>
                <a:lnTo>
                  <a:pt x="808266" y="3225"/>
                </a:lnTo>
                <a:lnTo>
                  <a:pt x="760450" y="0"/>
                </a:lnTo>
                <a:lnTo>
                  <a:pt x="712635" y="3225"/>
                </a:lnTo>
                <a:lnTo>
                  <a:pt x="666750" y="12611"/>
                </a:lnTo>
                <a:lnTo>
                  <a:pt x="623239" y="27736"/>
                </a:lnTo>
                <a:lnTo>
                  <a:pt x="582498" y="48183"/>
                </a:lnTo>
                <a:lnTo>
                  <a:pt x="544969" y="73533"/>
                </a:lnTo>
                <a:lnTo>
                  <a:pt x="511073" y="103352"/>
                </a:lnTo>
                <a:lnTo>
                  <a:pt x="481241" y="137223"/>
                </a:lnTo>
                <a:lnTo>
                  <a:pt x="455866" y="174713"/>
                </a:lnTo>
                <a:lnTo>
                  <a:pt x="435406" y="215417"/>
                </a:lnTo>
                <a:lnTo>
                  <a:pt x="420268" y="258902"/>
                </a:lnTo>
                <a:lnTo>
                  <a:pt x="410870" y="304736"/>
                </a:lnTo>
                <a:lnTo>
                  <a:pt x="407644" y="352513"/>
                </a:lnTo>
                <a:lnTo>
                  <a:pt x="410870" y="400291"/>
                </a:lnTo>
                <a:lnTo>
                  <a:pt x="420268" y="446138"/>
                </a:lnTo>
                <a:lnTo>
                  <a:pt x="435406" y="489623"/>
                </a:lnTo>
                <a:lnTo>
                  <a:pt x="455866" y="530326"/>
                </a:lnTo>
                <a:lnTo>
                  <a:pt x="481241" y="567817"/>
                </a:lnTo>
                <a:lnTo>
                  <a:pt x="511073" y="601687"/>
                </a:lnTo>
                <a:lnTo>
                  <a:pt x="544969" y="631507"/>
                </a:lnTo>
                <a:lnTo>
                  <a:pt x="582498" y="656856"/>
                </a:lnTo>
                <a:lnTo>
                  <a:pt x="623239" y="677303"/>
                </a:lnTo>
                <a:lnTo>
                  <a:pt x="666750" y="692429"/>
                </a:lnTo>
                <a:lnTo>
                  <a:pt x="712635" y="701814"/>
                </a:lnTo>
                <a:lnTo>
                  <a:pt x="760450" y="705040"/>
                </a:lnTo>
                <a:lnTo>
                  <a:pt x="808266" y="701814"/>
                </a:lnTo>
                <a:lnTo>
                  <a:pt x="854138" y="692429"/>
                </a:lnTo>
                <a:lnTo>
                  <a:pt x="897661" y="677303"/>
                </a:lnTo>
                <a:lnTo>
                  <a:pt x="932383" y="659866"/>
                </a:lnTo>
                <a:lnTo>
                  <a:pt x="938390" y="656856"/>
                </a:lnTo>
                <a:lnTo>
                  <a:pt x="975918" y="631507"/>
                </a:lnTo>
                <a:lnTo>
                  <a:pt x="1009815" y="601687"/>
                </a:lnTo>
                <a:lnTo>
                  <a:pt x="1039660" y="567817"/>
                </a:lnTo>
                <a:lnTo>
                  <a:pt x="1065022" y="530326"/>
                </a:lnTo>
                <a:lnTo>
                  <a:pt x="1085481" y="489623"/>
                </a:lnTo>
                <a:lnTo>
                  <a:pt x="1100632" y="446138"/>
                </a:lnTo>
                <a:lnTo>
                  <a:pt x="1110030" y="400291"/>
                </a:lnTo>
                <a:lnTo>
                  <a:pt x="1113256" y="352513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1460336" y="6264744"/>
            <a:ext cx="1426210" cy="1809750"/>
            <a:chOff x="1460336" y="6264744"/>
            <a:chExt cx="1426210" cy="1809750"/>
          </a:xfrm>
        </p:grpSpPr>
        <p:sp>
          <p:nvSpPr>
            <p:cNvPr id="22" name="object 22"/>
            <p:cNvSpPr/>
            <p:nvPr/>
          </p:nvSpPr>
          <p:spPr>
            <a:xfrm>
              <a:off x="1532864" y="6264757"/>
              <a:ext cx="1353820" cy="1809750"/>
            </a:xfrm>
            <a:custGeom>
              <a:avLst/>
              <a:gdLst/>
              <a:ahLst/>
              <a:cxnLst/>
              <a:rect l="l" t="t" r="r" b="b"/>
              <a:pathLst>
                <a:path w="1353820" h="1809750">
                  <a:moveTo>
                    <a:pt x="1353540" y="124206"/>
                  </a:moveTo>
                  <a:lnTo>
                    <a:pt x="1350848" y="115963"/>
                  </a:lnTo>
                  <a:lnTo>
                    <a:pt x="1345285" y="109321"/>
                  </a:lnTo>
                  <a:lnTo>
                    <a:pt x="1337360" y="105143"/>
                  </a:lnTo>
                  <a:lnTo>
                    <a:pt x="1302893" y="94970"/>
                  </a:lnTo>
                  <a:lnTo>
                    <a:pt x="1302893" y="142519"/>
                  </a:lnTo>
                  <a:lnTo>
                    <a:pt x="1056614" y="1029931"/>
                  </a:lnTo>
                  <a:lnTo>
                    <a:pt x="1053604" y="1025944"/>
                  </a:lnTo>
                  <a:lnTo>
                    <a:pt x="1040853" y="1014895"/>
                  </a:lnTo>
                  <a:lnTo>
                    <a:pt x="1030033" y="1008837"/>
                  </a:lnTo>
                  <a:lnTo>
                    <a:pt x="1030033" y="1084656"/>
                  </a:lnTo>
                  <a:lnTo>
                    <a:pt x="1029982" y="1085456"/>
                  </a:lnTo>
                  <a:lnTo>
                    <a:pt x="1025728" y="1148740"/>
                  </a:lnTo>
                  <a:lnTo>
                    <a:pt x="1022667" y="1148740"/>
                  </a:lnTo>
                  <a:lnTo>
                    <a:pt x="1022667" y="1194371"/>
                  </a:lnTo>
                  <a:lnTo>
                    <a:pt x="986739" y="1729727"/>
                  </a:lnTo>
                  <a:lnTo>
                    <a:pt x="963803" y="1761274"/>
                  </a:lnTo>
                  <a:lnTo>
                    <a:pt x="952817" y="1763395"/>
                  </a:lnTo>
                  <a:lnTo>
                    <a:pt x="363728" y="1759115"/>
                  </a:lnTo>
                  <a:lnTo>
                    <a:pt x="331279" y="1738896"/>
                  </a:lnTo>
                  <a:lnTo>
                    <a:pt x="279590" y="1194371"/>
                  </a:lnTo>
                  <a:lnTo>
                    <a:pt x="1022667" y="1194371"/>
                  </a:lnTo>
                  <a:lnTo>
                    <a:pt x="1022667" y="1148740"/>
                  </a:lnTo>
                  <a:lnTo>
                    <a:pt x="275463" y="1148740"/>
                  </a:lnTo>
                  <a:lnTo>
                    <a:pt x="269760" y="1085456"/>
                  </a:lnTo>
                  <a:lnTo>
                    <a:pt x="291655" y="1048537"/>
                  </a:lnTo>
                  <a:lnTo>
                    <a:pt x="306285" y="1045514"/>
                  </a:lnTo>
                  <a:lnTo>
                    <a:pt x="712533" y="1045514"/>
                  </a:lnTo>
                  <a:lnTo>
                    <a:pt x="993470" y="1045514"/>
                  </a:lnTo>
                  <a:lnTo>
                    <a:pt x="1000988" y="1046289"/>
                  </a:lnTo>
                  <a:lnTo>
                    <a:pt x="1029779" y="1077099"/>
                  </a:lnTo>
                  <a:lnTo>
                    <a:pt x="1030033" y="1084656"/>
                  </a:lnTo>
                  <a:lnTo>
                    <a:pt x="1030033" y="1008837"/>
                  </a:lnTo>
                  <a:lnTo>
                    <a:pt x="1026223" y="1006703"/>
                  </a:lnTo>
                  <a:lnTo>
                    <a:pt x="1010259" y="1001623"/>
                  </a:lnTo>
                  <a:lnTo>
                    <a:pt x="993470" y="999883"/>
                  </a:lnTo>
                  <a:lnTo>
                    <a:pt x="823201" y="999883"/>
                  </a:lnTo>
                  <a:lnTo>
                    <a:pt x="1095286" y="81178"/>
                  </a:lnTo>
                  <a:lnTo>
                    <a:pt x="1302893" y="142519"/>
                  </a:lnTo>
                  <a:lnTo>
                    <a:pt x="1302893" y="94970"/>
                  </a:lnTo>
                  <a:lnTo>
                    <a:pt x="1086332" y="30975"/>
                  </a:lnTo>
                  <a:lnTo>
                    <a:pt x="1077302" y="30162"/>
                  </a:lnTo>
                  <a:lnTo>
                    <a:pt x="1068959" y="32791"/>
                  </a:lnTo>
                  <a:lnTo>
                    <a:pt x="1062215" y="38366"/>
                  </a:lnTo>
                  <a:lnTo>
                    <a:pt x="1057973" y="46380"/>
                  </a:lnTo>
                  <a:lnTo>
                    <a:pt x="775614" y="999883"/>
                  </a:lnTo>
                  <a:lnTo>
                    <a:pt x="735418" y="999883"/>
                  </a:lnTo>
                  <a:lnTo>
                    <a:pt x="735418" y="585292"/>
                  </a:lnTo>
                  <a:lnTo>
                    <a:pt x="735418" y="469709"/>
                  </a:lnTo>
                  <a:lnTo>
                    <a:pt x="735418" y="411454"/>
                  </a:lnTo>
                  <a:lnTo>
                    <a:pt x="734656" y="398068"/>
                  </a:lnTo>
                  <a:lnTo>
                    <a:pt x="732383" y="384835"/>
                  </a:lnTo>
                  <a:lnTo>
                    <a:pt x="728637" y="371944"/>
                  </a:lnTo>
                  <a:lnTo>
                    <a:pt x="723442" y="359587"/>
                  </a:lnTo>
                  <a:lnTo>
                    <a:pt x="689775" y="290715"/>
                  </a:lnTo>
                  <a:lnTo>
                    <a:pt x="689775" y="411454"/>
                  </a:lnTo>
                  <a:lnTo>
                    <a:pt x="689775" y="446824"/>
                  </a:lnTo>
                  <a:lnTo>
                    <a:pt x="689775" y="492467"/>
                  </a:lnTo>
                  <a:lnTo>
                    <a:pt x="689775" y="562406"/>
                  </a:lnTo>
                  <a:lnTo>
                    <a:pt x="689775" y="608050"/>
                  </a:lnTo>
                  <a:lnTo>
                    <a:pt x="689775" y="999883"/>
                  </a:lnTo>
                  <a:lnTo>
                    <a:pt x="567524" y="999883"/>
                  </a:lnTo>
                  <a:lnTo>
                    <a:pt x="545795" y="937577"/>
                  </a:lnTo>
                  <a:lnTo>
                    <a:pt x="545795" y="608050"/>
                  </a:lnTo>
                  <a:lnTo>
                    <a:pt x="689775" y="608050"/>
                  </a:lnTo>
                  <a:lnTo>
                    <a:pt x="689775" y="562406"/>
                  </a:lnTo>
                  <a:lnTo>
                    <a:pt x="545795" y="562406"/>
                  </a:lnTo>
                  <a:lnTo>
                    <a:pt x="545795" y="492467"/>
                  </a:lnTo>
                  <a:lnTo>
                    <a:pt x="689775" y="492467"/>
                  </a:lnTo>
                  <a:lnTo>
                    <a:pt x="689775" y="446824"/>
                  </a:lnTo>
                  <a:lnTo>
                    <a:pt x="545795" y="446824"/>
                  </a:lnTo>
                  <a:lnTo>
                    <a:pt x="545795" y="411505"/>
                  </a:lnTo>
                  <a:lnTo>
                    <a:pt x="617791" y="247396"/>
                  </a:lnTo>
                  <a:lnTo>
                    <a:pt x="682421" y="379615"/>
                  </a:lnTo>
                  <a:lnTo>
                    <a:pt x="685596" y="387210"/>
                  </a:lnTo>
                  <a:lnTo>
                    <a:pt x="687895" y="395135"/>
                  </a:lnTo>
                  <a:lnTo>
                    <a:pt x="689305" y="403250"/>
                  </a:lnTo>
                  <a:lnTo>
                    <a:pt x="689775" y="411454"/>
                  </a:lnTo>
                  <a:lnTo>
                    <a:pt x="689775" y="290715"/>
                  </a:lnTo>
                  <a:lnTo>
                    <a:pt x="638314" y="185420"/>
                  </a:lnTo>
                  <a:lnTo>
                    <a:pt x="636219" y="182689"/>
                  </a:lnTo>
                  <a:lnTo>
                    <a:pt x="634961" y="180492"/>
                  </a:lnTo>
                  <a:lnTo>
                    <a:pt x="633958" y="179730"/>
                  </a:lnTo>
                  <a:lnTo>
                    <a:pt x="632802" y="178206"/>
                  </a:lnTo>
                  <a:lnTo>
                    <a:pt x="629539" y="176339"/>
                  </a:lnTo>
                  <a:lnTo>
                    <a:pt x="627773" y="174967"/>
                  </a:lnTo>
                  <a:lnTo>
                    <a:pt x="626694" y="174688"/>
                  </a:lnTo>
                  <a:lnTo>
                    <a:pt x="625221" y="173837"/>
                  </a:lnTo>
                  <a:lnTo>
                    <a:pt x="621347" y="173304"/>
                  </a:lnTo>
                  <a:lnTo>
                    <a:pt x="619023" y="172694"/>
                  </a:lnTo>
                  <a:lnTo>
                    <a:pt x="618007" y="172847"/>
                  </a:lnTo>
                  <a:lnTo>
                    <a:pt x="616546" y="172631"/>
                  </a:lnTo>
                  <a:lnTo>
                    <a:pt x="613130" y="173532"/>
                  </a:lnTo>
                  <a:lnTo>
                    <a:pt x="610349" y="173913"/>
                  </a:lnTo>
                  <a:lnTo>
                    <a:pt x="609269" y="174536"/>
                  </a:lnTo>
                  <a:lnTo>
                    <a:pt x="607796" y="174917"/>
                  </a:lnTo>
                  <a:lnTo>
                    <a:pt x="605307" y="176822"/>
                  </a:lnTo>
                  <a:lnTo>
                    <a:pt x="602767" y="178282"/>
                  </a:lnTo>
                  <a:lnTo>
                    <a:pt x="601878" y="179438"/>
                  </a:lnTo>
                  <a:lnTo>
                    <a:pt x="600583" y="180428"/>
                  </a:lnTo>
                  <a:lnTo>
                    <a:pt x="598932" y="183273"/>
                  </a:lnTo>
                  <a:lnTo>
                    <a:pt x="597255" y="185470"/>
                  </a:lnTo>
                  <a:lnTo>
                    <a:pt x="519214" y="345160"/>
                  </a:lnTo>
                  <a:lnTo>
                    <a:pt x="519214" y="999883"/>
                  </a:lnTo>
                  <a:lnTo>
                    <a:pt x="306285" y="999883"/>
                  </a:lnTo>
                  <a:lnTo>
                    <a:pt x="289661" y="1001623"/>
                  </a:lnTo>
                  <a:lnTo>
                    <a:pt x="289382" y="1001623"/>
                  </a:lnTo>
                  <a:lnTo>
                    <a:pt x="286283" y="1002626"/>
                  </a:lnTo>
                  <a:lnTo>
                    <a:pt x="48755" y="308292"/>
                  </a:lnTo>
                  <a:lnTo>
                    <a:pt x="51092" y="264566"/>
                  </a:lnTo>
                  <a:lnTo>
                    <a:pt x="83439" y="235038"/>
                  </a:lnTo>
                  <a:lnTo>
                    <a:pt x="177520" y="200012"/>
                  </a:lnTo>
                  <a:lnTo>
                    <a:pt x="200164" y="196380"/>
                  </a:lnTo>
                  <a:lnTo>
                    <a:pt x="211505" y="197993"/>
                  </a:lnTo>
                  <a:lnTo>
                    <a:pt x="247700" y="224764"/>
                  </a:lnTo>
                  <a:lnTo>
                    <a:pt x="519214" y="999883"/>
                  </a:lnTo>
                  <a:lnTo>
                    <a:pt x="519214" y="345160"/>
                  </a:lnTo>
                  <a:lnTo>
                    <a:pt x="503212" y="384898"/>
                  </a:lnTo>
                  <a:lnTo>
                    <a:pt x="500151" y="411505"/>
                  </a:lnTo>
                  <a:lnTo>
                    <a:pt x="500151" y="469646"/>
                  </a:lnTo>
                  <a:lnTo>
                    <a:pt x="500151" y="585228"/>
                  </a:lnTo>
                  <a:lnTo>
                    <a:pt x="500151" y="806691"/>
                  </a:lnTo>
                  <a:lnTo>
                    <a:pt x="295668" y="220319"/>
                  </a:lnTo>
                  <a:lnTo>
                    <a:pt x="286943" y="201460"/>
                  </a:lnTo>
                  <a:lnTo>
                    <a:pt x="274840" y="184975"/>
                  </a:lnTo>
                  <a:lnTo>
                    <a:pt x="270878" y="181381"/>
                  </a:lnTo>
                  <a:lnTo>
                    <a:pt x="269697" y="179819"/>
                  </a:lnTo>
                  <a:lnTo>
                    <a:pt x="171869" y="93675"/>
                  </a:lnTo>
                  <a:lnTo>
                    <a:pt x="171869" y="154508"/>
                  </a:lnTo>
                  <a:lnTo>
                    <a:pt x="161544" y="157226"/>
                  </a:lnTo>
                  <a:lnTo>
                    <a:pt x="67462" y="192252"/>
                  </a:lnTo>
                  <a:lnTo>
                    <a:pt x="58750" y="197599"/>
                  </a:lnTo>
                  <a:lnTo>
                    <a:pt x="75653" y="69710"/>
                  </a:lnTo>
                  <a:lnTo>
                    <a:pt x="171869" y="154508"/>
                  </a:lnTo>
                  <a:lnTo>
                    <a:pt x="171869" y="93675"/>
                  </a:lnTo>
                  <a:lnTo>
                    <a:pt x="67386" y="1651"/>
                  </a:lnTo>
                  <a:lnTo>
                    <a:pt x="58483" y="0"/>
                  </a:lnTo>
                  <a:lnTo>
                    <a:pt x="42735" y="5930"/>
                  </a:lnTo>
                  <a:lnTo>
                    <a:pt x="37096" y="13004"/>
                  </a:lnTo>
                  <a:lnTo>
                    <a:pt x="4406" y="260553"/>
                  </a:lnTo>
                  <a:lnTo>
                    <a:pt x="4673" y="264566"/>
                  </a:lnTo>
                  <a:lnTo>
                    <a:pt x="0" y="282765"/>
                  </a:lnTo>
                  <a:lnTo>
                    <a:pt x="5511" y="323011"/>
                  </a:lnTo>
                  <a:lnTo>
                    <a:pt x="246062" y="1026147"/>
                  </a:lnTo>
                  <a:lnTo>
                    <a:pt x="245516" y="1026629"/>
                  </a:lnTo>
                  <a:lnTo>
                    <a:pt x="224561" y="1072451"/>
                  </a:lnTo>
                  <a:lnTo>
                    <a:pt x="224358" y="1085456"/>
                  </a:lnTo>
                  <a:lnTo>
                    <a:pt x="224294" y="1089558"/>
                  </a:lnTo>
                  <a:lnTo>
                    <a:pt x="282079" y="1729727"/>
                  </a:lnTo>
                  <a:lnTo>
                    <a:pt x="308229" y="1783080"/>
                  </a:lnTo>
                  <a:lnTo>
                    <a:pt x="363385" y="1804758"/>
                  </a:lnTo>
                  <a:lnTo>
                    <a:pt x="950226" y="1809546"/>
                  </a:lnTo>
                  <a:lnTo>
                    <a:pt x="980859" y="1803628"/>
                  </a:lnTo>
                  <a:lnTo>
                    <a:pt x="1006373" y="1787347"/>
                  </a:lnTo>
                  <a:lnTo>
                    <a:pt x="1023645" y="1763903"/>
                  </a:lnTo>
                  <a:lnTo>
                    <a:pt x="1024331" y="1762975"/>
                  </a:lnTo>
                  <a:lnTo>
                    <a:pt x="1032319" y="1732762"/>
                  </a:lnTo>
                  <a:lnTo>
                    <a:pt x="1071702" y="1146060"/>
                  </a:lnTo>
                  <a:lnTo>
                    <a:pt x="1352867" y="133159"/>
                  </a:lnTo>
                  <a:lnTo>
                    <a:pt x="1353540" y="124206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4329" y="6415507"/>
              <a:ext cx="149629" cy="7892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8684" y="6569549"/>
              <a:ext cx="149627" cy="789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68753" y="6700769"/>
              <a:ext cx="149627" cy="7892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8790" y="6854812"/>
              <a:ext cx="149626" cy="789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3178" y="7003141"/>
              <a:ext cx="149626" cy="7892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8928" y="7145771"/>
              <a:ext cx="149626" cy="7892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60336" y="6614239"/>
              <a:ext cx="422275" cy="520700"/>
            </a:xfrm>
            <a:custGeom>
              <a:avLst/>
              <a:gdLst/>
              <a:ahLst/>
              <a:cxnLst/>
              <a:rect l="l" t="t" r="r" b="b"/>
              <a:pathLst>
                <a:path w="422275" h="520700">
                  <a:moveTo>
                    <a:pt x="156698" y="520435"/>
                  </a:moveTo>
                  <a:lnTo>
                    <a:pt x="149229" y="520062"/>
                  </a:lnTo>
                  <a:lnTo>
                    <a:pt x="149784" y="520062"/>
                  </a:lnTo>
                  <a:lnTo>
                    <a:pt x="143420" y="519102"/>
                  </a:lnTo>
                  <a:lnTo>
                    <a:pt x="108041" y="499277"/>
                  </a:lnTo>
                  <a:lnTo>
                    <a:pt x="3687" y="218347"/>
                  </a:lnTo>
                  <a:lnTo>
                    <a:pt x="0" y="192847"/>
                  </a:lnTo>
                  <a:lnTo>
                    <a:pt x="5897" y="168684"/>
                  </a:lnTo>
                  <a:lnTo>
                    <a:pt x="20246" y="148372"/>
                  </a:lnTo>
                  <a:lnTo>
                    <a:pt x="41911" y="134425"/>
                  </a:lnTo>
                  <a:lnTo>
                    <a:pt x="391182" y="1494"/>
                  </a:lnTo>
                  <a:lnTo>
                    <a:pt x="400113" y="0"/>
                  </a:lnTo>
                  <a:lnTo>
                    <a:pt x="408639" y="1993"/>
                  </a:lnTo>
                  <a:lnTo>
                    <a:pt x="415795" y="7045"/>
                  </a:lnTo>
                  <a:lnTo>
                    <a:pt x="420619" y="14730"/>
                  </a:lnTo>
                  <a:lnTo>
                    <a:pt x="422113" y="23686"/>
                  </a:lnTo>
                  <a:lnTo>
                    <a:pt x="420120" y="32209"/>
                  </a:lnTo>
                  <a:lnTo>
                    <a:pt x="415068" y="39352"/>
                  </a:lnTo>
                  <a:lnTo>
                    <a:pt x="407384" y="44167"/>
                  </a:lnTo>
                  <a:lnTo>
                    <a:pt x="58456" y="176927"/>
                  </a:lnTo>
                  <a:lnTo>
                    <a:pt x="51814" y="181254"/>
                  </a:lnTo>
                  <a:lnTo>
                    <a:pt x="47387" y="187617"/>
                  </a:lnTo>
                  <a:lnTo>
                    <a:pt x="45571" y="195211"/>
                  </a:lnTo>
                  <a:lnTo>
                    <a:pt x="46761" y="203228"/>
                  </a:lnTo>
                  <a:lnTo>
                    <a:pt x="136836" y="460517"/>
                  </a:lnTo>
                  <a:lnTo>
                    <a:pt x="138898" y="466351"/>
                  </a:lnTo>
                  <a:lnTo>
                    <a:pt x="143006" y="470744"/>
                  </a:lnTo>
                  <a:lnTo>
                    <a:pt x="153829" y="475365"/>
                  </a:lnTo>
                  <a:lnTo>
                    <a:pt x="270698" y="475365"/>
                  </a:lnTo>
                  <a:lnTo>
                    <a:pt x="184198" y="514503"/>
                  </a:lnTo>
                  <a:lnTo>
                    <a:pt x="177542" y="517090"/>
                  </a:lnTo>
                  <a:lnTo>
                    <a:pt x="170705" y="518945"/>
                  </a:lnTo>
                  <a:lnTo>
                    <a:pt x="163739" y="520062"/>
                  </a:lnTo>
                  <a:lnTo>
                    <a:pt x="156698" y="520435"/>
                  </a:lnTo>
                  <a:close/>
                </a:path>
                <a:path w="422275" h="520700">
                  <a:moveTo>
                    <a:pt x="270698" y="475365"/>
                  </a:moveTo>
                  <a:lnTo>
                    <a:pt x="160007" y="475365"/>
                  </a:lnTo>
                  <a:lnTo>
                    <a:pt x="256596" y="431662"/>
                  </a:lnTo>
                  <a:lnTo>
                    <a:pt x="265419" y="429635"/>
                  </a:lnTo>
                  <a:lnTo>
                    <a:pt x="274039" y="431100"/>
                  </a:lnTo>
                  <a:lnTo>
                    <a:pt x="281482" y="435699"/>
                  </a:lnTo>
                  <a:lnTo>
                    <a:pt x="286776" y="443074"/>
                  </a:lnTo>
                  <a:lnTo>
                    <a:pt x="288804" y="451897"/>
                  </a:lnTo>
                  <a:lnTo>
                    <a:pt x="287340" y="460517"/>
                  </a:lnTo>
                  <a:lnTo>
                    <a:pt x="282741" y="467960"/>
                  </a:lnTo>
                  <a:lnTo>
                    <a:pt x="275366" y="473253"/>
                  </a:lnTo>
                  <a:lnTo>
                    <a:pt x="270698" y="475365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/>
          <p:nvPr/>
        </p:nvSpPr>
        <p:spPr>
          <a:xfrm>
            <a:off x="10614264" y="6611067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10986" y="421515"/>
                </a:moveTo>
                <a:lnTo>
                  <a:pt x="162666" y="415940"/>
                </a:lnTo>
                <a:lnTo>
                  <a:pt x="118279" y="400062"/>
                </a:lnTo>
                <a:lnTo>
                  <a:pt x="79101" y="375157"/>
                </a:lnTo>
                <a:lnTo>
                  <a:pt x="46408" y="342500"/>
                </a:lnTo>
                <a:lnTo>
                  <a:pt x="21476" y="303364"/>
                </a:lnTo>
                <a:lnTo>
                  <a:pt x="5581" y="259025"/>
                </a:lnTo>
                <a:lnTo>
                  <a:pt x="0" y="210757"/>
                </a:lnTo>
                <a:lnTo>
                  <a:pt x="5581" y="162490"/>
                </a:lnTo>
                <a:lnTo>
                  <a:pt x="21476" y="118151"/>
                </a:lnTo>
                <a:lnTo>
                  <a:pt x="46408" y="79015"/>
                </a:lnTo>
                <a:lnTo>
                  <a:pt x="79101" y="46358"/>
                </a:lnTo>
                <a:lnTo>
                  <a:pt x="118279" y="21453"/>
                </a:lnTo>
                <a:lnTo>
                  <a:pt x="162666" y="5575"/>
                </a:lnTo>
                <a:lnTo>
                  <a:pt x="210986" y="0"/>
                </a:lnTo>
                <a:lnTo>
                  <a:pt x="259307" y="5575"/>
                </a:lnTo>
                <a:lnTo>
                  <a:pt x="303694" y="21453"/>
                </a:lnTo>
                <a:lnTo>
                  <a:pt x="342872" y="46358"/>
                </a:lnTo>
                <a:lnTo>
                  <a:pt x="344690" y="48173"/>
                </a:lnTo>
                <a:lnTo>
                  <a:pt x="210986" y="48173"/>
                </a:lnTo>
                <a:lnTo>
                  <a:pt x="167764" y="53990"/>
                </a:lnTo>
                <a:lnTo>
                  <a:pt x="128896" y="70400"/>
                </a:lnTo>
                <a:lnTo>
                  <a:pt x="95946" y="95842"/>
                </a:lnTo>
                <a:lnTo>
                  <a:pt x="70476" y="128756"/>
                </a:lnTo>
                <a:lnTo>
                  <a:pt x="54049" y="167582"/>
                </a:lnTo>
                <a:lnTo>
                  <a:pt x="48226" y="210757"/>
                </a:lnTo>
                <a:lnTo>
                  <a:pt x="54049" y="253933"/>
                </a:lnTo>
                <a:lnTo>
                  <a:pt x="70476" y="292759"/>
                </a:lnTo>
                <a:lnTo>
                  <a:pt x="95946" y="325673"/>
                </a:lnTo>
                <a:lnTo>
                  <a:pt x="128896" y="351115"/>
                </a:lnTo>
                <a:lnTo>
                  <a:pt x="167764" y="367525"/>
                </a:lnTo>
                <a:lnTo>
                  <a:pt x="210986" y="373341"/>
                </a:lnTo>
                <a:lnTo>
                  <a:pt x="344690" y="373341"/>
                </a:lnTo>
                <a:lnTo>
                  <a:pt x="342872" y="375157"/>
                </a:lnTo>
                <a:lnTo>
                  <a:pt x="303694" y="400062"/>
                </a:lnTo>
                <a:lnTo>
                  <a:pt x="259307" y="415940"/>
                </a:lnTo>
                <a:lnTo>
                  <a:pt x="210986" y="421515"/>
                </a:lnTo>
                <a:close/>
              </a:path>
              <a:path w="422275" h="421640">
                <a:moveTo>
                  <a:pt x="344690" y="373341"/>
                </a:moveTo>
                <a:lnTo>
                  <a:pt x="210986" y="373341"/>
                </a:lnTo>
                <a:lnTo>
                  <a:pt x="254209" y="367525"/>
                </a:lnTo>
                <a:lnTo>
                  <a:pt x="293077" y="351115"/>
                </a:lnTo>
                <a:lnTo>
                  <a:pt x="326027" y="325673"/>
                </a:lnTo>
                <a:lnTo>
                  <a:pt x="351497" y="292759"/>
                </a:lnTo>
                <a:lnTo>
                  <a:pt x="367924" y="253933"/>
                </a:lnTo>
                <a:lnTo>
                  <a:pt x="373747" y="210757"/>
                </a:lnTo>
                <a:lnTo>
                  <a:pt x="367924" y="167582"/>
                </a:lnTo>
                <a:lnTo>
                  <a:pt x="351497" y="128756"/>
                </a:lnTo>
                <a:lnTo>
                  <a:pt x="326027" y="95842"/>
                </a:lnTo>
                <a:lnTo>
                  <a:pt x="293077" y="70400"/>
                </a:lnTo>
                <a:lnTo>
                  <a:pt x="254209" y="53990"/>
                </a:lnTo>
                <a:lnTo>
                  <a:pt x="210986" y="48173"/>
                </a:lnTo>
                <a:lnTo>
                  <a:pt x="344690" y="48173"/>
                </a:lnTo>
                <a:lnTo>
                  <a:pt x="375565" y="79015"/>
                </a:lnTo>
                <a:lnTo>
                  <a:pt x="400497" y="118151"/>
                </a:lnTo>
                <a:lnTo>
                  <a:pt x="416392" y="162490"/>
                </a:lnTo>
                <a:lnTo>
                  <a:pt x="421973" y="210757"/>
                </a:lnTo>
                <a:lnTo>
                  <a:pt x="416392" y="259025"/>
                </a:lnTo>
                <a:lnTo>
                  <a:pt x="400497" y="303364"/>
                </a:lnTo>
                <a:lnTo>
                  <a:pt x="375565" y="342500"/>
                </a:lnTo>
                <a:lnTo>
                  <a:pt x="344690" y="373341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410076" y="7100582"/>
            <a:ext cx="775970" cy="503555"/>
          </a:xfrm>
          <a:custGeom>
            <a:avLst/>
            <a:gdLst/>
            <a:ahLst/>
            <a:cxnLst/>
            <a:rect l="l" t="t" r="r" b="b"/>
            <a:pathLst>
              <a:path w="775970" h="503554">
                <a:moveTo>
                  <a:pt x="775716" y="114744"/>
                </a:moveTo>
                <a:lnTo>
                  <a:pt x="754862" y="78892"/>
                </a:lnTo>
                <a:lnTo>
                  <a:pt x="710298" y="39217"/>
                </a:lnTo>
                <a:lnTo>
                  <a:pt x="640943" y="5461"/>
                </a:lnTo>
                <a:lnTo>
                  <a:pt x="597496" y="0"/>
                </a:lnTo>
                <a:lnTo>
                  <a:pt x="553415" y="4927"/>
                </a:lnTo>
                <a:lnTo>
                  <a:pt x="510628" y="20269"/>
                </a:lnTo>
                <a:lnTo>
                  <a:pt x="474395" y="34950"/>
                </a:lnTo>
                <a:lnTo>
                  <a:pt x="426364" y="45351"/>
                </a:lnTo>
                <a:lnTo>
                  <a:pt x="369493" y="44526"/>
                </a:lnTo>
                <a:lnTo>
                  <a:pt x="306755" y="25565"/>
                </a:lnTo>
                <a:lnTo>
                  <a:pt x="260197" y="10756"/>
                </a:lnTo>
                <a:lnTo>
                  <a:pt x="212204" y="8382"/>
                </a:lnTo>
                <a:lnTo>
                  <a:pt x="165366" y="18249"/>
                </a:lnTo>
                <a:lnTo>
                  <a:pt x="122288" y="40157"/>
                </a:lnTo>
                <a:lnTo>
                  <a:pt x="76669" y="78308"/>
                </a:lnTo>
                <a:lnTo>
                  <a:pt x="34823" y="127139"/>
                </a:lnTo>
                <a:lnTo>
                  <a:pt x="8877" y="177050"/>
                </a:lnTo>
                <a:lnTo>
                  <a:pt x="0" y="232105"/>
                </a:lnTo>
                <a:lnTo>
                  <a:pt x="0" y="397827"/>
                </a:lnTo>
                <a:lnTo>
                  <a:pt x="8153" y="438137"/>
                </a:lnTo>
                <a:lnTo>
                  <a:pt x="31648" y="472236"/>
                </a:lnTo>
                <a:lnTo>
                  <a:pt x="66700" y="495071"/>
                </a:lnTo>
                <a:lnTo>
                  <a:pt x="108089" y="503034"/>
                </a:lnTo>
                <a:lnTo>
                  <a:pt x="169887" y="503034"/>
                </a:lnTo>
                <a:lnTo>
                  <a:pt x="170154" y="503097"/>
                </a:lnTo>
                <a:lnTo>
                  <a:pt x="170408" y="503034"/>
                </a:lnTo>
                <a:lnTo>
                  <a:pt x="503707" y="503034"/>
                </a:lnTo>
                <a:lnTo>
                  <a:pt x="513181" y="501218"/>
                </a:lnTo>
                <a:lnTo>
                  <a:pt x="520954" y="496112"/>
                </a:lnTo>
                <a:lnTo>
                  <a:pt x="526199" y="488543"/>
                </a:lnTo>
                <a:lnTo>
                  <a:pt x="528129" y="479259"/>
                </a:lnTo>
                <a:lnTo>
                  <a:pt x="526199" y="469988"/>
                </a:lnTo>
                <a:lnTo>
                  <a:pt x="520954" y="462407"/>
                </a:lnTo>
                <a:lnTo>
                  <a:pt x="513181" y="457301"/>
                </a:lnTo>
                <a:lnTo>
                  <a:pt x="503643" y="455434"/>
                </a:lnTo>
                <a:lnTo>
                  <a:pt x="190576" y="455434"/>
                </a:lnTo>
                <a:lnTo>
                  <a:pt x="190576" y="255320"/>
                </a:lnTo>
                <a:lnTo>
                  <a:pt x="188963" y="245910"/>
                </a:lnTo>
                <a:lnTo>
                  <a:pt x="184594" y="238226"/>
                </a:lnTo>
                <a:lnTo>
                  <a:pt x="178104" y="233045"/>
                </a:lnTo>
                <a:lnTo>
                  <a:pt x="170154" y="231152"/>
                </a:lnTo>
                <a:lnTo>
                  <a:pt x="162204" y="233045"/>
                </a:lnTo>
                <a:lnTo>
                  <a:pt x="155714" y="238226"/>
                </a:lnTo>
                <a:lnTo>
                  <a:pt x="151333" y="245910"/>
                </a:lnTo>
                <a:lnTo>
                  <a:pt x="149733" y="255320"/>
                </a:lnTo>
                <a:lnTo>
                  <a:pt x="149733" y="455434"/>
                </a:lnTo>
                <a:lnTo>
                  <a:pt x="108026" y="455434"/>
                </a:lnTo>
                <a:lnTo>
                  <a:pt x="66217" y="438581"/>
                </a:lnTo>
                <a:lnTo>
                  <a:pt x="48907" y="397891"/>
                </a:lnTo>
                <a:lnTo>
                  <a:pt x="48907" y="232156"/>
                </a:lnTo>
                <a:lnTo>
                  <a:pt x="55435" y="191681"/>
                </a:lnTo>
                <a:lnTo>
                  <a:pt x="74549" y="154952"/>
                </a:lnTo>
                <a:lnTo>
                  <a:pt x="111125" y="112115"/>
                </a:lnTo>
                <a:lnTo>
                  <a:pt x="150507" y="79057"/>
                </a:lnTo>
                <a:lnTo>
                  <a:pt x="216204" y="55892"/>
                </a:lnTo>
                <a:lnTo>
                  <a:pt x="251307" y="57658"/>
                </a:lnTo>
                <a:lnTo>
                  <a:pt x="285394" y="68516"/>
                </a:lnTo>
                <a:lnTo>
                  <a:pt x="347014" y="89128"/>
                </a:lnTo>
                <a:lnTo>
                  <a:pt x="404342" y="94538"/>
                </a:lnTo>
                <a:lnTo>
                  <a:pt x="455587" y="89090"/>
                </a:lnTo>
                <a:lnTo>
                  <a:pt x="498983" y="77050"/>
                </a:lnTo>
                <a:lnTo>
                  <a:pt x="532714" y="62738"/>
                </a:lnTo>
                <a:lnTo>
                  <a:pt x="564222" y="51396"/>
                </a:lnTo>
                <a:lnTo>
                  <a:pt x="628281" y="51536"/>
                </a:lnTo>
                <a:lnTo>
                  <a:pt x="681558" y="77876"/>
                </a:lnTo>
                <a:lnTo>
                  <a:pt x="718794" y="111163"/>
                </a:lnTo>
                <a:lnTo>
                  <a:pt x="732116" y="126606"/>
                </a:lnTo>
                <a:lnTo>
                  <a:pt x="739533" y="132740"/>
                </a:lnTo>
                <a:lnTo>
                  <a:pt x="748474" y="135547"/>
                </a:lnTo>
                <a:lnTo>
                  <a:pt x="757821" y="134899"/>
                </a:lnTo>
                <a:lnTo>
                  <a:pt x="766521" y="130657"/>
                </a:lnTo>
                <a:lnTo>
                  <a:pt x="772833" y="123431"/>
                </a:lnTo>
                <a:lnTo>
                  <a:pt x="775716" y="114744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784901" y="6611067"/>
            <a:ext cx="422275" cy="421640"/>
          </a:xfrm>
          <a:custGeom>
            <a:avLst/>
            <a:gdLst/>
            <a:ahLst/>
            <a:cxnLst/>
            <a:rect l="l" t="t" r="r" b="b"/>
            <a:pathLst>
              <a:path w="422275" h="421640">
                <a:moveTo>
                  <a:pt x="210986" y="421515"/>
                </a:moveTo>
                <a:lnTo>
                  <a:pt x="162667" y="415940"/>
                </a:lnTo>
                <a:lnTo>
                  <a:pt x="118280" y="400062"/>
                </a:lnTo>
                <a:lnTo>
                  <a:pt x="79102" y="375157"/>
                </a:lnTo>
                <a:lnTo>
                  <a:pt x="46408" y="342500"/>
                </a:lnTo>
                <a:lnTo>
                  <a:pt x="21476" y="303364"/>
                </a:lnTo>
                <a:lnTo>
                  <a:pt x="5581" y="259025"/>
                </a:lnTo>
                <a:lnTo>
                  <a:pt x="0" y="210757"/>
                </a:lnTo>
                <a:lnTo>
                  <a:pt x="5581" y="162490"/>
                </a:lnTo>
                <a:lnTo>
                  <a:pt x="21476" y="118151"/>
                </a:lnTo>
                <a:lnTo>
                  <a:pt x="46408" y="79015"/>
                </a:lnTo>
                <a:lnTo>
                  <a:pt x="79102" y="46358"/>
                </a:lnTo>
                <a:lnTo>
                  <a:pt x="118280" y="21453"/>
                </a:lnTo>
                <a:lnTo>
                  <a:pt x="162667" y="5575"/>
                </a:lnTo>
                <a:lnTo>
                  <a:pt x="210986" y="0"/>
                </a:lnTo>
                <a:lnTo>
                  <a:pt x="259306" y="5575"/>
                </a:lnTo>
                <a:lnTo>
                  <a:pt x="303693" y="21453"/>
                </a:lnTo>
                <a:lnTo>
                  <a:pt x="342871" y="46358"/>
                </a:lnTo>
                <a:lnTo>
                  <a:pt x="344689" y="48173"/>
                </a:lnTo>
                <a:lnTo>
                  <a:pt x="210986" y="48173"/>
                </a:lnTo>
                <a:lnTo>
                  <a:pt x="167764" y="53990"/>
                </a:lnTo>
                <a:lnTo>
                  <a:pt x="128897" y="70400"/>
                </a:lnTo>
                <a:lnTo>
                  <a:pt x="95947" y="95842"/>
                </a:lnTo>
                <a:lnTo>
                  <a:pt x="70478" y="128756"/>
                </a:lnTo>
                <a:lnTo>
                  <a:pt x="54050" y="167582"/>
                </a:lnTo>
                <a:lnTo>
                  <a:pt x="48227" y="210757"/>
                </a:lnTo>
                <a:lnTo>
                  <a:pt x="54050" y="253933"/>
                </a:lnTo>
                <a:lnTo>
                  <a:pt x="70478" y="292759"/>
                </a:lnTo>
                <a:lnTo>
                  <a:pt x="95947" y="325673"/>
                </a:lnTo>
                <a:lnTo>
                  <a:pt x="128897" y="351115"/>
                </a:lnTo>
                <a:lnTo>
                  <a:pt x="167764" y="367525"/>
                </a:lnTo>
                <a:lnTo>
                  <a:pt x="210986" y="373341"/>
                </a:lnTo>
                <a:lnTo>
                  <a:pt x="344689" y="373341"/>
                </a:lnTo>
                <a:lnTo>
                  <a:pt x="342871" y="375157"/>
                </a:lnTo>
                <a:lnTo>
                  <a:pt x="303693" y="400062"/>
                </a:lnTo>
                <a:lnTo>
                  <a:pt x="259306" y="415940"/>
                </a:lnTo>
                <a:lnTo>
                  <a:pt x="210986" y="421515"/>
                </a:lnTo>
                <a:close/>
              </a:path>
              <a:path w="422275" h="421640">
                <a:moveTo>
                  <a:pt x="344689" y="373341"/>
                </a:moveTo>
                <a:lnTo>
                  <a:pt x="210986" y="373341"/>
                </a:lnTo>
                <a:lnTo>
                  <a:pt x="254209" y="367525"/>
                </a:lnTo>
                <a:lnTo>
                  <a:pt x="293076" y="351115"/>
                </a:lnTo>
                <a:lnTo>
                  <a:pt x="326025" y="325673"/>
                </a:lnTo>
                <a:lnTo>
                  <a:pt x="351495" y="292759"/>
                </a:lnTo>
                <a:lnTo>
                  <a:pt x="367923" y="253933"/>
                </a:lnTo>
                <a:lnTo>
                  <a:pt x="373746" y="210757"/>
                </a:lnTo>
                <a:lnTo>
                  <a:pt x="367923" y="167582"/>
                </a:lnTo>
                <a:lnTo>
                  <a:pt x="351495" y="128756"/>
                </a:lnTo>
                <a:lnTo>
                  <a:pt x="326025" y="95842"/>
                </a:lnTo>
                <a:lnTo>
                  <a:pt x="293076" y="70400"/>
                </a:lnTo>
                <a:lnTo>
                  <a:pt x="254209" y="53990"/>
                </a:lnTo>
                <a:lnTo>
                  <a:pt x="210986" y="48173"/>
                </a:lnTo>
                <a:lnTo>
                  <a:pt x="344689" y="48173"/>
                </a:lnTo>
                <a:lnTo>
                  <a:pt x="375564" y="79015"/>
                </a:lnTo>
                <a:lnTo>
                  <a:pt x="400496" y="118151"/>
                </a:lnTo>
                <a:lnTo>
                  <a:pt x="416391" y="162490"/>
                </a:lnTo>
                <a:lnTo>
                  <a:pt x="421973" y="210757"/>
                </a:lnTo>
                <a:lnTo>
                  <a:pt x="416391" y="259025"/>
                </a:lnTo>
                <a:lnTo>
                  <a:pt x="400496" y="303364"/>
                </a:lnTo>
                <a:lnTo>
                  <a:pt x="375564" y="342500"/>
                </a:lnTo>
                <a:lnTo>
                  <a:pt x="344689" y="373341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0886503" y="6597471"/>
            <a:ext cx="1511300" cy="1224280"/>
          </a:xfrm>
          <a:custGeom>
            <a:avLst/>
            <a:gdLst/>
            <a:ahLst/>
            <a:cxnLst/>
            <a:rect l="l" t="t" r="r" b="b"/>
            <a:pathLst>
              <a:path w="1511300" h="1224279">
                <a:moveTo>
                  <a:pt x="816724" y="271945"/>
                </a:moveTo>
                <a:lnTo>
                  <a:pt x="812330" y="223139"/>
                </a:lnTo>
                <a:lnTo>
                  <a:pt x="799655" y="177165"/>
                </a:lnTo>
                <a:lnTo>
                  <a:pt x="779487" y="134810"/>
                </a:lnTo>
                <a:lnTo>
                  <a:pt x="768324" y="119049"/>
                </a:lnTo>
                <a:lnTo>
                  <a:pt x="768324" y="271945"/>
                </a:lnTo>
                <a:lnTo>
                  <a:pt x="763765" y="316953"/>
                </a:lnTo>
                <a:lnTo>
                  <a:pt x="750697" y="358902"/>
                </a:lnTo>
                <a:lnTo>
                  <a:pt x="730034" y="396875"/>
                </a:lnTo>
                <a:lnTo>
                  <a:pt x="702678" y="429983"/>
                </a:lnTo>
                <a:lnTo>
                  <a:pt x="669544" y="457301"/>
                </a:lnTo>
                <a:lnTo>
                  <a:pt x="631520" y="477951"/>
                </a:lnTo>
                <a:lnTo>
                  <a:pt x="589534" y="490994"/>
                </a:lnTo>
                <a:lnTo>
                  <a:pt x="544474" y="495554"/>
                </a:lnTo>
                <a:lnTo>
                  <a:pt x="499427" y="490994"/>
                </a:lnTo>
                <a:lnTo>
                  <a:pt x="457441" y="477951"/>
                </a:lnTo>
                <a:lnTo>
                  <a:pt x="419417" y="457301"/>
                </a:lnTo>
                <a:lnTo>
                  <a:pt x="386270" y="429983"/>
                </a:lnTo>
                <a:lnTo>
                  <a:pt x="358914" y="396875"/>
                </a:lnTo>
                <a:lnTo>
                  <a:pt x="338251" y="358902"/>
                </a:lnTo>
                <a:lnTo>
                  <a:pt x="325196" y="316953"/>
                </a:lnTo>
                <a:lnTo>
                  <a:pt x="320636" y="271945"/>
                </a:lnTo>
                <a:lnTo>
                  <a:pt x="325196" y="226949"/>
                </a:lnTo>
                <a:lnTo>
                  <a:pt x="338251" y="185000"/>
                </a:lnTo>
                <a:lnTo>
                  <a:pt x="358914" y="147027"/>
                </a:lnTo>
                <a:lnTo>
                  <a:pt x="386270" y="113919"/>
                </a:lnTo>
                <a:lnTo>
                  <a:pt x="419417" y="86588"/>
                </a:lnTo>
                <a:lnTo>
                  <a:pt x="457441" y="65951"/>
                </a:lnTo>
                <a:lnTo>
                  <a:pt x="499427" y="52908"/>
                </a:lnTo>
                <a:lnTo>
                  <a:pt x="544474" y="48348"/>
                </a:lnTo>
                <a:lnTo>
                  <a:pt x="589534" y="52908"/>
                </a:lnTo>
                <a:lnTo>
                  <a:pt x="631520" y="65951"/>
                </a:lnTo>
                <a:lnTo>
                  <a:pt x="669544" y="86588"/>
                </a:lnTo>
                <a:lnTo>
                  <a:pt x="702678" y="113919"/>
                </a:lnTo>
                <a:lnTo>
                  <a:pt x="730034" y="147027"/>
                </a:lnTo>
                <a:lnTo>
                  <a:pt x="750697" y="185000"/>
                </a:lnTo>
                <a:lnTo>
                  <a:pt x="763765" y="226949"/>
                </a:lnTo>
                <a:lnTo>
                  <a:pt x="768324" y="271945"/>
                </a:lnTo>
                <a:lnTo>
                  <a:pt x="768324" y="119049"/>
                </a:lnTo>
                <a:lnTo>
                  <a:pt x="752602" y="96850"/>
                </a:lnTo>
                <a:lnTo>
                  <a:pt x="719772" y="64046"/>
                </a:lnTo>
                <a:lnTo>
                  <a:pt x="697560" y="48348"/>
                </a:lnTo>
                <a:lnTo>
                  <a:pt x="681774" y="37185"/>
                </a:lnTo>
                <a:lnTo>
                  <a:pt x="639368" y="17043"/>
                </a:lnTo>
                <a:lnTo>
                  <a:pt x="593344" y="4394"/>
                </a:lnTo>
                <a:lnTo>
                  <a:pt x="544474" y="0"/>
                </a:lnTo>
                <a:lnTo>
                  <a:pt x="495604" y="4394"/>
                </a:lnTo>
                <a:lnTo>
                  <a:pt x="449592" y="17043"/>
                </a:lnTo>
                <a:lnTo>
                  <a:pt x="407187" y="37185"/>
                </a:lnTo>
                <a:lnTo>
                  <a:pt x="369189" y="64046"/>
                </a:lnTo>
                <a:lnTo>
                  <a:pt x="336346" y="96850"/>
                </a:lnTo>
                <a:lnTo>
                  <a:pt x="309460" y="134810"/>
                </a:lnTo>
                <a:lnTo>
                  <a:pt x="289293" y="177165"/>
                </a:lnTo>
                <a:lnTo>
                  <a:pt x="276631" y="223139"/>
                </a:lnTo>
                <a:lnTo>
                  <a:pt x="272237" y="271945"/>
                </a:lnTo>
                <a:lnTo>
                  <a:pt x="276631" y="320763"/>
                </a:lnTo>
                <a:lnTo>
                  <a:pt x="289293" y="366737"/>
                </a:lnTo>
                <a:lnTo>
                  <a:pt x="309460" y="409092"/>
                </a:lnTo>
                <a:lnTo>
                  <a:pt x="336346" y="447052"/>
                </a:lnTo>
                <a:lnTo>
                  <a:pt x="369189" y="479856"/>
                </a:lnTo>
                <a:lnTo>
                  <a:pt x="407187" y="506704"/>
                </a:lnTo>
                <a:lnTo>
                  <a:pt x="449592" y="526846"/>
                </a:lnTo>
                <a:lnTo>
                  <a:pt x="495604" y="539508"/>
                </a:lnTo>
                <a:lnTo>
                  <a:pt x="544474" y="543890"/>
                </a:lnTo>
                <a:lnTo>
                  <a:pt x="593344" y="539508"/>
                </a:lnTo>
                <a:lnTo>
                  <a:pt x="639368" y="526846"/>
                </a:lnTo>
                <a:lnTo>
                  <a:pt x="681774" y="506704"/>
                </a:lnTo>
                <a:lnTo>
                  <a:pt x="719772" y="479856"/>
                </a:lnTo>
                <a:lnTo>
                  <a:pt x="752602" y="447052"/>
                </a:lnTo>
                <a:lnTo>
                  <a:pt x="779487" y="409092"/>
                </a:lnTo>
                <a:lnTo>
                  <a:pt x="799655" y="366737"/>
                </a:lnTo>
                <a:lnTo>
                  <a:pt x="812330" y="320763"/>
                </a:lnTo>
                <a:lnTo>
                  <a:pt x="816724" y="271945"/>
                </a:lnTo>
                <a:close/>
              </a:path>
              <a:path w="1511300" h="1224279">
                <a:moveTo>
                  <a:pt x="1510931" y="735190"/>
                </a:moveTo>
                <a:lnTo>
                  <a:pt x="1502219" y="680135"/>
                </a:lnTo>
                <a:lnTo>
                  <a:pt x="1476730" y="630237"/>
                </a:lnTo>
                <a:lnTo>
                  <a:pt x="1462900" y="612546"/>
                </a:lnTo>
                <a:lnTo>
                  <a:pt x="1462900" y="735304"/>
                </a:lnTo>
                <a:lnTo>
                  <a:pt x="1462900" y="901014"/>
                </a:lnTo>
                <a:lnTo>
                  <a:pt x="1445869" y="941692"/>
                </a:lnTo>
                <a:lnTo>
                  <a:pt x="1404797" y="958557"/>
                </a:lnTo>
                <a:lnTo>
                  <a:pt x="1374813" y="958557"/>
                </a:lnTo>
                <a:lnTo>
                  <a:pt x="1374813" y="758431"/>
                </a:lnTo>
                <a:lnTo>
                  <a:pt x="1372679" y="749020"/>
                </a:lnTo>
                <a:lnTo>
                  <a:pt x="1366837" y="741337"/>
                </a:lnTo>
                <a:lnTo>
                  <a:pt x="1358188" y="736155"/>
                </a:lnTo>
                <a:lnTo>
                  <a:pt x="1347584" y="734263"/>
                </a:lnTo>
                <a:lnTo>
                  <a:pt x="1336992" y="736155"/>
                </a:lnTo>
                <a:lnTo>
                  <a:pt x="1328331" y="741337"/>
                </a:lnTo>
                <a:lnTo>
                  <a:pt x="1322501" y="749020"/>
                </a:lnTo>
                <a:lnTo>
                  <a:pt x="1320368" y="758431"/>
                </a:lnTo>
                <a:lnTo>
                  <a:pt x="1320368" y="958557"/>
                </a:lnTo>
                <a:lnTo>
                  <a:pt x="1034516" y="958557"/>
                </a:lnTo>
                <a:lnTo>
                  <a:pt x="1034516" y="892124"/>
                </a:lnTo>
                <a:lnTo>
                  <a:pt x="1030605" y="846772"/>
                </a:lnTo>
                <a:lnTo>
                  <a:pt x="1019111" y="803325"/>
                </a:lnTo>
                <a:lnTo>
                  <a:pt x="1000417" y="762812"/>
                </a:lnTo>
                <a:lnTo>
                  <a:pt x="987018" y="743635"/>
                </a:lnTo>
                <a:lnTo>
                  <a:pt x="987018" y="892073"/>
                </a:lnTo>
                <a:lnTo>
                  <a:pt x="987018" y="1048880"/>
                </a:lnTo>
                <a:lnTo>
                  <a:pt x="977684" y="1097178"/>
                </a:lnTo>
                <a:lnTo>
                  <a:pt x="950836" y="1138085"/>
                </a:lnTo>
                <a:lnTo>
                  <a:pt x="910831" y="1165517"/>
                </a:lnTo>
                <a:lnTo>
                  <a:pt x="863536" y="1175054"/>
                </a:lnTo>
                <a:lnTo>
                  <a:pt x="843940" y="1175054"/>
                </a:lnTo>
                <a:lnTo>
                  <a:pt x="843940" y="894003"/>
                </a:lnTo>
                <a:lnTo>
                  <a:pt x="841273" y="884745"/>
                </a:lnTo>
                <a:lnTo>
                  <a:pt x="833983" y="877189"/>
                </a:lnTo>
                <a:lnTo>
                  <a:pt x="823163" y="872096"/>
                </a:lnTo>
                <a:lnTo>
                  <a:pt x="809917" y="870229"/>
                </a:lnTo>
                <a:lnTo>
                  <a:pt x="796658" y="872096"/>
                </a:lnTo>
                <a:lnTo>
                  <a:pt x="785850" y="877189"/>
                </a:lnTo>
                <a:lnTo>
                  <a:pt x="778560" y="884745"/>
                </a:lnTo>
                <a:lnTo>
                  <a:pt x="775881" y="894003"/>
                </a:lnTo>
                <a:lnTo>
                  <a:pt x="775881" y="1175054"/>
                </a:lnTo>
                <a:lnTo>
                  <a:pt x="528802" y="1175054"/>
                </a:lnTo>
                <a:lnTo>
                  <a:pt x="523659" y="1176121"/>
                </a:lnTo>
                <a:lnTo>
                  <a:pt x="518680" y="1175118"/>
                </a:lnTo>
                <a:lnTo>
                  <a:pt x="258622" y="1175118"/>
                </a:lnTo>
                <a:lnTo>
                  <a:pt x="258622" y="894003"/>
                </a:lnTo>
                <a:lnTo>
                  <a:pt x="257022" y="884745"/>
                </a:lnTo>
                <a:lnTo>
                  <a:pt x="252641" y="877189"/>
                </a:lnTo>
                <a:lnTo>
                  <a:pt x="246151" y="872096"/>
                </a:lnTo>
                <a:lnTo>
                  <a:pt x="238201" y="870229"/>
                </a:lnTo>
                <a:lnTo>
                  <a:pt x="230251" y="872096"/>
                </a:lnTo>
                <a:lnTo>
                  <a:pt x="223761" y="877189"/>
                </a:lnTo>
                <a:lnTo>
                  <a:pt x="219392" y="884745"/>
                </a:lnTo>
                <a:lnTo>
                  <a:pt x="217792" y="894003"/>
                </a:lnTo>
                <a:lnTo>
                  <a:pt x="217792" y="1175118"/>
                </a:lnTo>
                <a:lnTo>
                  <a:pt x="175387" y="1175118"/>
                </a:lnTo>
                <a:lnTo>
                  <a:pt x="126923" y="1165567"/>
                </a:lnTo>
                <a:lnTo>
                  <a:pt x="85864" y="1138148"/>
                </a:lnTo>
                <a:lnTo>
                  <a:pt x="58343" y="1097229"/>
                </a:lnTo>
                <a:lnTo>
                  <a:pt x="48755" y="1048931"/>
                </a:lnTo>
                <a:lnTo>
                  <a:pt x="48755" y="892098"/>
                </a:lnTo>
                <a:lnTo>
                  <a:pt x="61518" y="820216"/>
                </a:lnTo>
                <a:lnTo>
                  <a:pt x="98132" y="757948"/>
                </a:lnTo>
                <a:lnTo>
                  <a:pt x="136169" y="720699"/>
                </a:lnTo>
                <a:lnTo>
                  <a:pt x="177533" y="690372"/>
                </a:lnTo>
                <a:lnTo>
                  <a:pt x="218986" y="666496"/>
                </a:lnTo>
                <a:lnTo>
                  <a:pt x="257289" y="648614"/>
                </a:lnTo>
                <a:lnTo>
                  <a:pt x="301586" y="633552"/>
                </a:lnTo>
                <a:lnTo>
                  <a:pt x="313994" y="633920"/>
                </a:lnTo>
                <a:lnTo>
                  <a:pt x="325920" y="637286"/>
                </a:lnTo>
                <a:lnTo>
                  <a:pt x="336816" y="643559"/>
                </a:lnTo>
                <a:lnTo>
                  <a:pt x="380530" y="671563"/>
                </a:lnTo>
                <a:lnTo>
                  <a:pt x="425996" y="690778"/>
                </a:lnTo>
                <a:lnTo>
                  <a:pt x="473036" y="701179"/>
                </a:lnTo>
                <a:lnTo>
                  <a:pt x="521487" y="702729"/>
                </a:lnTo>
                <a:lnTo>
                  <a:pt x="523824" y="702119"/>
                </a:lnTo>
                <a:lnTo>
                  <a:pt x="526059" y="702716"/>
                </a:lnTo>
                <a:lnTo>
                  <a:pt x="573316" y="701154"/>
                </a:lnTo>
                <a:lnTo>
                  <a:pt x="619175" y="690740"/>
                </a:lnTo>
                <a:lnTo>
                  <a:pt x="663498" y="671525"/>
                </a:lnTo>
                <a:lnTo>
                  <a:pt x="706132" y="643559"/>
                </a:lnTo>
                <a:lnTo>
                  <a:pt x="716762" y="637286"/>
                </a:lnTo>
                <a:lnTo>
                  <a:pt x="728383" y="633907"/>
                </a:lnTo>
                <a:lnTo>
                  <a:pt x="740486" y="633552"/>
                </a:lnTo>
                <a:lnTo>
                  <a:pt x="752551" y="636257"/>
                </a:lnTo>
                <a:lnTo>
                  <a:pt x="821029" y="666496"/>
                </a:lnTo>
                <a:lnTo>
                  <a:pt x="861453" y="690359"/>
                </a:lnTo>
                <a:lnTo>
                  <a:pt x="901788" y="720686"/>
                </a:lnTo>
                <a:lnTo>
                  <a:pt x="938872" y="757936"/>
                </a:lnTo>
                <a:lnTo>
                  <a:pt x="974598" y="820191"/>
                </a:lnTo>
                <a:lnTo>
                  <a:pt x="987018" y="892073"/>
                </a:lnTo>
                <a:lnTo>
                  <a:pt x="987018" y="743635"/>
                </a:lnTo>
                <a:lnTo>
                  <a:pt x="933348" y="684390"/>
                </a:lnTo>
                <a:lnTo>
                  <a:pt x="888517" y="650443"/>
                </a:lnTo>
                <a:lnTo>
                  <a:pt x="843800" y="623849"/>
                </a:lnTo>
                <a:lnTo>
                  <a:pt x="810958" y="608063"/>
                </a:lnTo>
                <a:lnTo>
                  <a:pt x="821397" y="597560"/>
                </a:lnTo>
                <a:lnTo>
                  <a:pt x="841349" y="581012"/>
                </a:lnTo>
                <a:lnTo>
                  <a:pt x="864476" y="566140"/>
                </a:lnTo>
                <a:lnTo>
                  <a:pt x="893711" y="554697"/>
                </a:lnTo>
                <a:lnTo>
                  <a:pt x="924890" y="550837"/>
                </a:lnTo>
                <a:lnTo>
                  <a:pt x="956652" y="554570"/>
                </a:lnTo>
                <a:lnTo>
                  <a:pt x="987564" y="565899"/>
                </a:lnTo>
                <a:lnTo>
                  <a:pt x="1020711" y="580212"/>
                </a:lnTo>
                <a:lnTo>
                  <a:pt x="1063332" y="592239"/>
                </a:lnTo>
                <a:lnTo>
                  <a:pt x="1113688" y="597700"/>
                </a:lnTo>
                <a:lnTo>
                  <a:pt x="1170012" y="592277"/>
                </a:lnTo>
                <a:lnTo>
                  <a:pt x="1230553" y="571677"/>
                </a:lnTo>
                <a:lnTo>
                  <a:pt x="1264043" y="560819"/>
                </a:lnTo>
                <a:lnTo>
                  <a:pt x="1332153" y="566242"/>
                </a:lnTo>
                <a:lnTo>
                  <a:pt x="1382712" y="597484"/>
                </a:lnTo>
                <a:lnTo>
                  <a:pt x="1420088" y="635508"/>
                </a:lnTo>
                <a:lnTo>
                  <a:pt x="1448587" y="675868"/>
                </a:lnTo>
                <a:lnTo>
                  <a:pt x="1461274" y="714730"/>
                </a:lnTo>
                <a:lnTo>
                  <a:pt x="1462900" y="735304"/>
                </a:lnTo>
                <a:lnTo>
                  <a:pt x="1462900" y="612546"/>
                </a:lnTo>
                <a:lnTo>
                  <a:pt x="1435557" y="581418"/>
                </a:lnTo>
                <a:lnTo>
                  <a:pt x="1390789" y="543267"/>
                </a:lnTo>
                <a:lnTo>
                  <a:pt x="1348460" y="521360"/>
                </a:lnTo>
                <a:lnTo>
                  <a:pt x="1302461" y="511492"/>
                </a:lnTo>
                <a:lnTo>
                  <a:pt x="1255306" y="513867"/>
                </a:lnTo>
                <a:lnTo>
                  <a:pt x="1209560" y="528675"/>
                </a:lnTo>
                <a:lnTo>
                  <a:pt x="1147902" y="547662"/>
                </a:lnTo>
                <a:lnTo>
                  <a:pt x="1092022" y="548474"/>
                </a:lnTo>
                <a:lnTo>
                  <a:pt x="1044854" y="538060"/>
                </a:lnTo>
                <a:lnTo>
                  <a:pt x="1009281" y="523379"/>
                </a:lnTo>
                <a:lnTo>
                  <a:pt x="967257" y="508038"/>
                </a:lnTo>
                <a:lnTo>
                  <a:pt x="923937" y="503110"/>
                </a:lnTo>
                <a:lnTo>
                  <a:pt x="881240" y="508558"/>
                </a:lnTo>
                <a:lnTo>
                  <a:pt x="841082" y="524383"/>
                </a:lnTo>
                <a:lnTo>
                  <a:pt x="789139" y="562127"/>
                </a:lnTo>
                <a:lnTo>
                  <a:pt x="763143" y="589254"/>
                </a:lnTo>
                <a:lnTo>
                  <a:pt x="744715" y="585114"/>
                </a:lnTo>
                <a:lnTo>
                  <a:pt x="721004" y="585851"/>
                </a:lnTo>
                <a:lnTo>
                  <a:pt x="698195" y="592480"/>
                </a:lnTo>
                <a:lnTo>
                  <a:pt x="677329" y="604824"/>
                </a:lnTo>
                <a:lnTo>
                  <a:pt x="641908" y="628103"/>
                </a:lnTo>
                <a:lnTo>
                  <a:pt x="605256" y="644118"/>
                </a:lnTo>
                <a:lnTo>
                  <a:pt x="567524" y="652818"/>
                </a:lnTo>
                <a:lnTo>
                  <a:pt x="528853" y="654138"/>
                </a:lnTo>
                <a:lnTo>
                  <a:pt x="523798" y="654888"/>
                </a:lnTo>
                <a:lnTo>
                  <a:pt x="518617" y="654151"/>
                </a:lnTo>
                <a:lnTo>
                  <a:pt x="478955" y="652818"/>
                </a:lnTo>
                <a:lnTo>
                  <a:pt x="440245" y="644131"/>
                </a:lnTo>
                <a:lnTo>
                  <a:pt x="415417" y="633552"/>
                </a:lnTo>
                <a:lnTo>
                  <a:pt x="402653" y="628116"/>
                </a:lnTo>
                <a:lnTo>
                  <a:pt x="366356" y="604824"/>
                </a:lnTo>
                <a:lnTo>
                  <a:pt x="344944" y="592480"/>
                </a:lnTo>
                <a:lnTo>
                  <a:pt x="321538" y="585851"/>
                </a:lnTo>
                <a:lnTo>
                  <a:pt x="297192" y="585114"/>
                </a:lnTo>
                <a:lnTo>
                  <a:pt x="272973" y="590410"/>
                </a:lnTo>
                <a:lnTo>
                  <a:pt x="195580" y="623849"/>
                </a:lnTo>
                <a:lnTo>
                  <a:pt x="149707" y="650443"/>
                </a:lnTo>
                <a:lnTo>
                  <a:pt x="103733" y="684377"/>
                </a:lnTo>
                <a:lnTo>
                  <a:pt x="61150" y="726211"/>
                </a:lnTo>
                <a:lnTo>
                  <a:pt x="34963" y="762774"/>
                </a:lnTo>
                <a:lnTo>
                  <a:pt x="15786" y="803287"/>
                </a:lnTo>
                <a:lnTo>
                  <a:pt x="4000" y="846734"/>
                </a:lnTo>
                <a:lnTo>
                  <a:pt x="0" y="892098"/>
                </a:lnTo>
                <a:lnTo>
                  <a:pt x="0" y="1048931"/>
                </a:lnTo>
                <a:lnTo>
                  <a:pt x="13258" y="1115872"/>
                </a:lnTo>
                <a:lnTo>
                  <a:pt x="51384" y="1172552"/>
                </a:lnTo>
                <a:lnTo>
                  <a:pt x="108267" y="1210538"/>
                </a:lnTo>
                <a:lnTo>
                  <a:pt x="175450" y="1223759"/>
                </a:lnTo>
                <a:lnTo>
                  <a:pt x="238201" y="1223759"/>
                </a:lnTo>
                <a:lnTo>
                  <a:pt x="518680" y="1223759"/>
                </a:lnTo>
                <a:lnTo>
                  <a:pt x="523951" y="1222705"/>
                </a:lnTo>
                <a:lnTo>
                  <a:pt x="528802" y="1223695"/>
                </a:lnTo>
                <a:lnTo>
                  <a:pt x="809459" y="1223695"/>
                </a:lnTo>
                <a:lnTo>
                  <a:pt x="809917" y="1223759"/>
                </a:lnTo>
                <a:lnTo>
                  <a:pt x="810361" y="1223695"/>
                </a:lnTo>
                <a:lnTo>
                  <a:pt x="863536" y="1223695"/>
                </a:lnTo>
                <a:lnTo>
                  <a:pt x="928941" y="1210551"/>
                </a:lnTo>
                <a:lnTo>
                  <a:pt x="984402" y="1172552"/>
                </a:lnTo>
                <a:lnTo>
                  <a:pt x="1021575" y="1115885"/>
                </a:lnTo>
                <a:lnTo>
                  <a:pt x="1034516" y="1048943"/>
                </a:lnTo>
                <a:lnTo>
                  <a:pt x="1034516" y="1006208"/>
                </a:lnTo>
                <a:lnTo>
                  <a:pt x="1347584" y="1006208"/>
                </a:lnTo>
                <a:lnTo>
                  <a:pt x="1404797" y="1006208"/>
                </a:lnTo>
                <a:lnTo>
                  <a:pt x="1425638" y="1004062"/>
                </a:lnTo>
                <a:lnTo>
                  <a:pt x="1463649" y="988466"/>
                </a:lnTo>
                <a:lnTo>
                  <a:pt x="1493151" y="959231"/>
                </a:lnTo>
                <a:lnTo>
                  <a:pt x="1508887" y="921575"/>
                </a:lnTo>
                <a:lnTo>
                  <a:pt x="1510931" y="900899"/>
                </a:lnTo>
                <a:lnTo>
                  <a:pt x="1510931" y="735190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" name="object 34"/>
          <p:cNvGrpSpPr/>
          <p:nvPr/>
        </p:nvGrpSpPr>
        <p:grpSpPr>
          <a:xfrm>
            <a:off x="15098965" y="2829035"/>
            <a:ext cx="1221740" cy="1358265"/>
            <a:chOff x="15098965" y="2829035"/>
            <a:chExt cx="1221740" cy="1358265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09254" y="3652757"/>
              <a:ext cx="102434" cy="14066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5098955" y="2829038"/>
              <a:ext cx="1221740" cy="1358265"/>
            </a:xfrm>
            <a:custGeom>
              <a:avLst/>
              <a:gdLst/>
              <a:ahLst/>
              <a:cxnLst/>
              <a:rect l="l" t="t" r="r" b="b"/>
              <a:pathLst>
                <a:path w="1221740" h="1358264">
                  <a:moveTo>
                    <a:pt x="791883" y="1247990"/>
                  </a:moveTo>
                  <a:lnTo>
                    <a:pt x="790321" y="1240231"/>
                  </a:lnTo>
                  <a:lnTo>
                    <a:pt x="786041" y="1233881"/>
                  </a:lnTo>
                  <a:lnTo>
                    <a:pt x="779691" y="1229601"/>
                  </a:lnTo>
                  <a:lnTo>
                    <a:pt x="771918" y="1228039"/>
                  </a:lnTo>
                  <a:lnTo>
                    <a:pt x="657098" y="1228039"/>
                  </a:lnTo>
                  <a:lnTo>
                    <a:pt x="649325" y="1229601"/>
                  </a:lnTo>
                  <a:lnTo>
                    <a:pt x="642988" y="1233881"/>
                  </a:lnTo>
                  <a:lnTo>
                    <a:pt x="638708" y="1240231"/>
                  </a:lnTo>
                  <a:lnTo>
                    <a:pt x="637133" y="1247990"/>
                  </a:lnTo>
                  <a:lnTo>
                    <a:pt x="638708" y="1255763"/>
                  </a:lnTo>
                  <a:lnTo>
                    <a:pt x="642988" y="1262113"/>
                  </a:lnTo>
                  <a:lnTo>
                    <a:pt x="649325" y="1266393"/>
                  </a:lnTo>
                  <a:lnTo>
                    <a:pt x="657098" y="1267968"/>
                  </a:lnTo>
                  <a:lnTo>
                    <a:pt x="771918" y="1267968"/>
                  </a:lnTo>
                  <a:lnTo>
                    <a:pt x="779691" y="1266393"/>
                  </a:lnTo>
                  <a:lnTo>
                    <a:pt x="786041" y="1262113"/>
                  </a:lnTo>
                  <a:lnTo>
                    <a:pt x="790321" y="1255763"/>
                  </a:lnTo>
                  <a:lnTo>
                    <a:pt x="791883" y="1247990"/>
                  </a:lnTo>
                  <a:close/>
                </a:path>
                <a:path w="1221740" h="1358264">
                  <a:moveTo>
                    <a:pt x="791883" y="1163129"/>
                  </a:moveTo>
                  <a:lnTo>
                    <a:pt x="790321" y="1155357"/>
                  </a:lnTo>
                  <a:lnTo>
                    <a:pt x="786041" y="1149007"/>
                  </a:lnTo>
                  <a:lnTo>
                    <a:pt x="779691" y="1144727"/>
                  </a:lnTo>
                  <a:lnTo>
                    <a:pt x="771918" y="1143165"/>
                  </a:lnTo>
                  <a:lnTo>
                    <a:pt x="657098" y="1143165"/>
                  </a:lnTo>
                  <a:lnTo>
                    <a:pt x="649325" y="1144727"/>
                  </a:lnTo>
                  <a:lnTo>
                    <a:pt x="642988" y="1149007"/>
                  </a:lnTo>
                  <a:lnTo>
                    <a:pt x="638708" y="1155357"/>
                  </a:lnTo>
                  <a:lnTo>
                    <a:pt x="637133" y="1163129"/>
                  </a:lnTo>
                  <a:lnTo>
                    <a:pt x="638708" y="1170914"/>
                  </a:lnTo>
                  <a:lnTo>
                    <a:pt x="642988" y="1177251"/>
                  </a:lnTo>
                  <a:lnTo>
                    <a:pt x="649325" y="1181531"/>
                  </a:lnTo>
                  <a:lnTo>
                    <a:pt x="657098" y="1183106"/>
                  </a:lnTo>
                  <a:lnTo>
                    <a:pt x="771918" y="1183106"/>
                  </a:lnTo>
                  <a:lnTo>
                    <a:pt x="779691" y="1181531"/>
                  </a:lnTo>
                  <a:lnTo>
                    <a:pt x="786041" y="1177251"/>
                  </a:lnTo>
                  <a:lnTo>
                    <a:pt x="790321" y="1170914"/>
                  </a:lnTo>
                  <a:lnTo>
                    <a:pt x="791883" y="1163129"/>
                  </a:lnTo>
                  <a:close/>
                </a:path>
                <a:path w="1221740" h="1358264">
                  <a:moveTo>
                    <a:pt x="791883" y="1078268"/>
                  </a:moveTo>
                  <a:lnTo>
                    <a:pt x="790321" y="1070495"/>
                  </a:lnTo>
                  <a:lnTo>
                    <a:pt x="786041" y="1064145"/>
                  </a:lnTo>
                  <a:lnTo>
                    <a:pt x="779691" y="1059865"/>
                  </a:lnTo>
                  <a:lnTo>
                    <a:pt x="771918" y="1058303"/>
                  </a:lnTo>
                  <a:lnTo>
                    <a:pt x="657098" y="1058303"/>
                  </a:lnTo>
                  <a:lnTo>
                    <a:pt x="649325" y="1059865"/>
                  </a:lnTo>
                  <a:lnTo>
                    <a:pt x="642988" y="1064145"/>
                  </a:lnTo>
                  <a:lnTo>
                    <a:pt x="638708" y="1070495"/>
                  </a:lnTo>
                  <a:lnTo>
                    <a:pt x="637133" y="1078268"/>
                  </a:lnTo>
                  <a:lnTo>
                    <a:pt x="638708" y="1086040"/>
                  </a:lnTo>
                  <a:lnTo>
                    <a:pt x="642988" y="1092390"/>
                  </a:lnTo>
                  <a:lnTo>
                    <a:pt x="649325" y="1096670"/>
                  </a:lnTo>
                  <a:lnTo>
                    <a:pt x="657098" y="1098232"/>
                  </a:lnTo>
                  <a:lnTo>
                    <a:pt x="771918" y="1098232"/>
                  </a:lnTo>
                  <a:lnTo>
                    <a:pt x="779691" y="1096670"/>
                  </a:lnTo>
                  <a:lnTo>
                    <a:pt x="786041" y="1092390"/>
                  </a:lnTo>
                  <a:lnTo>
                    <a:pt x="790321" y="1086040"/>
                  </a:lnTo>
                  <a:lnTo>
                    <a:pt x="791883" y="1078268"/>
                  </a:lnTo>
                  <a:close/>
                </a:path>
                <a:path w="1221740" h="1358264">
                  <a:moveTo>
                    <a:pt x="1221143" y="1222730"/>
                  </a:moveTo>
                  <a:lnTo>
                    <a:pt x="1211567" y="1172870"/>
                  </a:lnTo>
                  <a:lnTo>
                    <a:pt x="1181265" y="1115872"/>
                  </a:lnTo>
                  <a:lnTo>
                    <a:pt x="1181265" y="1222730"/>
                  </a:lnTo>
                  <a:lnTo>
                    <a:pt x="1179436" y="1241437"/>
                  </a:lnTo>
                  <a:lnTo>
                    <a:pt x="1153426" y="1289977"/>
                  </a:lnTo>
                  <a:lnTo>
                    <a:pt x="1104874" y="1316012"/>
                  </a:lnTo>
                  <a:lnTo>
                    <a:pt x="1086167" y="1317840"/>
                  </a:lnTo>
                  <a:lnTo>
                    <a:pt x="587476" y="1317840"/>
                  </a:lnTo>
                  <a:lnTo>
                    <a:pt x="534746" y="1301915"/>
                  </a:lnTo>
                  <a:lnTo>
                    <a:pt x="503288" y="1267028"/>
                  </a:lnTo>
                  <a:lnTo>
                    <a:pt x="492379" y="1222730"/>
                  </a:lnTo>
                  <a:lnTo>
                    <a:pt x="493141" y="1210741"/>
                  </a:lnTo>
                  <a:lnTo>
                    <a:pt x="495414" y="1198956"/>
                  </a:lnTo>
                  <a:lnTo>
                    <a:pt x="499135" y="1187538"/>
                  </a:lnTo>
                  <a:lnTo>
                    <a:pt x="504291" y="1176655"/>
                  </a:lnTo>
                  <a:lnTo>
                    <a:pt x="635063" y="940371"/>
                  </a:lnTo>
                  <a:lnTo>
                    <a:pt x="645147" y="947470"/>
                  </a:lnTo>
                  <a:lnTo>
                    <a:pt x="657491" y="954125"/>
                  </a:lnTo>
                  <a:lnTo>
                    <a:pt x="672223" y="959802"/>
                  </a:lnTo>
                  <a:lnTo>
                    <a:pt x="689508" y="964006"/>
                  </a:lnTo>
                  <a:lnTo>
                    <a:pt x="710412" y="966330"/>
                  </a:lnTo>
                  <a:lnTo>
                    <a:pt x="732840" y="966050"/>
                  </a:lnTo>
                  <a:lnTo>
                    <a:pt x="781964" y="957719"/>
                  </a:lnTo>
                  <a:lnTo>
                    <a:pt x="827328" y="943114"/>
                  </a:lnTo>
                  <a:lnTo>
                    <a:pt x="859434" y="929157"/>
                  </a:lnTo>
                  <a:lnTo>
                    <a:pt x="865492" y="926630"/>
                  </a:lnTo>
                  <a:lnTo>
                    <a:pt x="887031" y="917600"/>
                  </a:lnTo>
                  <a:lnTo>
                    <a:pt x="917956" y="911847"/>
                  </a:lnTo>
                  <a:lnTo>
                    <a:pt x="962647" y="914387"/>
                  </a:lnTo>
                  <a:lnTo>
                    <a:pt x="1031608" y="927709"/>
                  </a:lnTo>
                  <a:lnTo>
                    <a:pt x="1169390" y="1176655"/>
                  </a:lnTo>
                  <a:lnTo>
                    <a:pt x="1181265" y="1222730"/>
                  </a:lnTo>
                  <a:lnTo>
                    <a:pt x="1181265" y="1115872"/>
                  </a:lnTo>
                  <a:lnTo>
                    <a:pt x="1068349" y="911847"/>
                  </a:lnTo>
                  <a:lnTo>
                    <a:pt x="1062494" y="901319"/>
                  </a:lnTo>
                  <a:lnTo>
                    <a:pt x="1062316" y="900709"/>
                  </a:lnTo>
                  <a:lnTo>
                    <a:pt x="1006627" y="800074"/>
                  </a:lnTo>
                  <a:lnTo>
                    <a:pt x="1006627" y="882586"/>
                  </a:lnTo>
                  <a:lnTo>
                    <a:pt x="969911" y="875309"/>
                  </a:lnTo>
                  <a:lnTo>
                    <a:pt x="916393" y="872096"/>
                  </a:lnTo>
                  <a:lnTo>
                    <a:pt x="877646" y="878852"/>
                  </a:lnTo>
                  <a:lnTo>
                    <a:pt x="842568" y="893064"/>
                  </a:lnTo>
                  <a:lnTo>
                    <a:pt x="828560" y="899452"/>
                  </a:lnTo>
                  <a:lnTo>
                    <a:pt x="812711" y="906056"/>
                  </a:lnTo>
                  <a:lnTo>
                    <a:pt x="771779" y="919226"/>
                  </a:lnTo>
                  <a:lnTo>
                    <a:pt x="731227" y="926287"/>
                  </a:lnTo>
                  <a:lnTo>
                    <a:pt x="713092" y="926630"/>
                  </a:lnTo>
                  <a:lnTo>
                    <a:pt x="696455" y="924814"/>
                  </a:lnTo>
                  <a:lnTo>
                    <a:pt x="659371" y="909015"/>
                  </a:lnTo>
                  <a:lnTo>
                    <a:pt x="645528" y="890866"/>
                  </a:lnTo>
                  <a:lnTo>
                    <a:pt x="638797" y="886625"/>
                  </a:lnTo>
                  <a:lnTo>
                    <a:pt x="469265" y="1157439"/>
                  </a:lnTo>
                  <a:lnTo>
                    <a:pt x="453478" y="1205763"/>
                  </a:lnTo>
                  <a:lnTo>
                    <a:pt x="452399" y="1222730"/>
                  </a:lnTo>
                  <a:lnTo>
                    <a:pt x="454152" y="1244752"/>
                  </a:lnTo>
                  <a:lnTo>
                    <a:pt x="459359" y="1265809"/>
                  </a:lnTo>
                  <a:lnTo>
                    <a:pt x="465924" y="1281099"/>
                  </a:lnTo>
                  <a:lnTo>
                    <a:pt x="456882" y="1284135"/>
                  </a:lnTo>
                  <a:lnTo>
                    <a:pt x="424243" y="1291818"/>
                  </a:lnTo>
                  <a:lnTo>
                    <a:pt x="390982" y="1296428"/>
                  </a:lnTo>
                  <a:lnTo>
                    <a:pt x="357543" y="1297813"/>
                  </a:lnTo>
                  <a:lnTo>
                    <a:pt x="345262" y="1297609"/>
                  </a:lnTo>
                  <a:lnTo>
                    <a:pt x="307086" y="1294320"/>
                  </a:lnTo>
                  <a:lnTo>
                    <a:pt x="268122" y="1286713"/>
                  </a:lnTo>
                  <a:lnTo>
                    <a:pt x="229323" y="1274495"/>
                  </a:lnTo>
                  <a:lnTo>
                    <a:pt x="191643" y="1257401"/>
                  </a:lnTo>
                  <a:lnTo>
                    <a:pt x="156057" y="1235125"/>
                  </a:lnTo>
                  <a:lnTo>
                    <a:pt x="123507" y="1207376"/>
                  </a:lnTo>
                  <a:lnTo>
                    <a:pt x="94970" y="1173861"/>
                  </a:lnTo>
                  <a:lnTo>
                    <a:pt x="71399" y="1134300"/>
                  </a:lnTo>
                  <a:lnTo>
                    <a:pt x="53759" y="1088390"/>
                  </a:lnTo>
                  <a:lnTo>
                    <a:pt x="43002" y="1035837"/>
                  </a:lnTo>
                  <a:lnTo>
                    <a:pt x="40297" y="970191"/>
                  </a:lnTo>
                  <a:lnTo>
                    <a:pt x="48107" y="911733"/>
                  </a:lnTo>
                  <a:lnTo>
                    <a:pt x="64363" y="860234"/>
                  </a:lnTo>
                  <a:lnTo>
                    <a:pt x="87020" y="815428"/>
                  </a:lnTo>
                  <a:lnTo>
                    <a:pt x="114007" y="777100"/>
                  </a:lnTo>
                  <a:lnTo>
                    <a:pt x="143268" y="744994"/>
                  </a:lnTo>
                  <a:lnTo>
                    <a:pt x="172720" y="718870"/>
                  </a:lnTo>
                  <a:lnTo>
                    <a:pt x="224002" y="683602"/>
                  </a:lnTo>
                  <a:lnTo>
                    <a:pt x="242239" y="669493"/>
                  </a:lnTo>
                  <a:lnTo>
                    <a:pt x="256019" y="651408"/>
                  </a:lnTo>
                  <a:lnTo>
                    <a:pt x="264744" y="630389"/>
                  </a:lnTo>
                  <a:lnTo>
                    <a:pt x="267792" y="607529"/>
                  </a:lnTo>
                  <a:lnTo>
                    <a:pt x="267792" y="518617"/>
                  </a:lnTo>
                  <a:lnTo>
                    <a:pt x="317665" y="518617"/>
                  </a:lnTo>
                  <a:lnTo>
                    <a:pt x="325450" y="517042"/>
                  </a:lnTo>
                  <a:lnTo>
                    <a:pt x="331787" y="512762"/>
                  </a:lnTo>
                  <a:lnTo>
                    <a:pt x="336067" y="506412"/>
                  </a:lnTo>
                  <a:lnTo>
                    <a:pt x="337642" y="498640"/>
                  </a:lnTo>
                  <a:lnTo>
                    <a:pt x="336067" y="490867"/>
                  </a:lnTo>
                  <a:lnTo>
                    <a:pt x="331787" y="484517"/>
                  </a:lnTo>
                  <a:lnTo>
                    <a:pt x="325450" y="480250"/>
                  </a:lnTo>
                  <a:lnTo>
                    <a:pt x="317665" y="478675"/>
                  </a:lnTo>
                  <a:lnTo>
                    <a:pt x="267792" y="478675"/>
                  </a:lnTo>
                  <a:lnTo>
                    <a:pt x="267792" y="379387"/>
                  </a:lnTo>
                  <a:lnTo>
                    <a:pt x="317665" y="379387"/>
                  </a:lnTo>
                  <a:lnTo>
                    <a:pt x="325450" y="377825"/>
                  </a:lnTo>
                  <a:lnTo>
                    <a:pt x="331787" y="373545"/>
                  </a:lnTo>
                  <a:lnTo>
                    <a:pt x="336067" y="367195"/>
                  </a:lnTo>
                  <a:lnTo>
                    <a:pt x="337642" y="359422"/>
                  </a:lnTo>
                  <a:lnTo>
                    <a:pt x="336067" y="351650"/>
                  </a:lnTo>
                  <a:lnTo>
                    <a:pt x="331787" y="345300"/>
                  </a:lnTo>
                  <a:lnTo>
                    <a:pt x="325450" y="341020"/>
                  </a:lnTo>
                  <a:lnTo>
                    <a:pt x="317665" y="339458"/>
                  </a:lnTo>
                  <a:lnTo>
                    <a:pt x="267792" y="339458"/>
                  </a:lnTo>
                  <a:lnTo>
                    <a:pt x="267792" y="240169"/>
                  </a:lnTo>
                  <a:lnTo>
                    <a:pt x="317665" y="240169"/>
                  </a:lnTo>
                  <a:lnTo>
                    <a:pt x="325450" y="238594"/>
                  </a:lnTo>
                  <a:lnTo>
                    <a:pt x="331787" y="234327"/>
                  </a:lnTo>
                  <a:lnTo>
                    <a:pt x="336067" y="227977"/>
                  </a:lnTo>
                  <a:lnTo>
                    <a:pt x="337642" y="220205"/>
                  </a:lnTo>
                  <a:lnTo>
                    <a:pt x="336067" y="212432"/>
                  </a:lnTo>
                  <a:lnTo>
                    <a:pt x="331787" y="206082"/>
                  </a:lnTo>
                  <a:lnTo>
                    <a:pt x="325450" y="201803"/>
                  </a:lnTo>
                  <a:lnTo>
                    <a:pt x="317665" y="200228"/>
                  </a:lnTo>
                  <a:lnTo>
                    <a:pt x="267792" y="200228"/>
                  </a:lnTo>
                  <a:lnTo>
                    <a:pt x="267792" y="152260"/>
                  </a:lnTo>
                  <a:lnTo>
                    <a:pt x="244767" y="117716"/>
                  </a:lnTo>
                  <a:lnTo>
                    <a:pt x="222999" y="114096"/>
                  </a:lnTo>
                  <a:lnTo>
                    <a:pt x="216027" y="111988"/>
                  </a:lnTo>
                  <a:lnTo>
                    <a:pt x="192913" y="77381"/>
                  </a:lnTo>
                  <a:lnTo>
                    <a:pt x="195846" y="62814"/>
                  </a:lnTo>
                  <a:lnTo>
                    <a:pt x="203873" y="50914"/>
                  </a:lnTo>
                  <a:lnTo>
                    <a:pt x="215773" y="42887"/>
                  </a:lnTo>
                  <a:lnTo>
                    <a:pt x="230352" y="39941"/>
                  </a:lnTo>
                  <a:lnTo>
                    <a:pt x="484936" y="39941"/>
                  </a:lnTo>
                  <a:lnTo>
                    <a:pt x="519544" y="63068"/>
                  </a:lnTo>
                  <a:lnTo>
                    <a:pt x="522376" y="77381"/>
                  </a:lnTo>
                  <a:lnTo>
                    <a:pt x="521652" y="84721"/>
                  </a:lnTo>
                  <a:lnTo>
                    <a:pt x="492290" y="114096"/>
                  </a:lnTo>
                  <a:lnTo>
                    <a:pt x="484936" y="114820"/>
                  </a:lnTo>
                  <a:lnTo>
                    <a:pt x="470369" y="117767"/>
                  </a:lnTo>
                  <a:lnTo>
                    <a:pt x="458470" y="125793"/>
                  </a:lnTo>
                  <a:lnTo>
                    <a:pt x="450443" y="137693"/>
                  </a:lnTo>
                  <a:lnTo>
                    <a:pt x="447497" y="152260"/>
                  </a:lnTo>
                  <a:lnTo>
                    <a:pt x="447497" y="607479"/>
                  </a:lnTo>
                  <a:lnTo>
                    <a:pt x="459257" y="651357"/>
                  </a:lnTo>
                  <a:lnTo>
                    <a:pt x="491274" y="683552"/>
                  </a:lnTo>
                  <a:lnTo>
                    <a:pt x="519442" y="701522"/>
                  </a:lnTo>
                  <a:lnTo>
                    <a:pt x="552450" y="726973"/>
                  </a:lnTo>
                  <a:lnTo>
                    <a:pt x="587006" y="760247"/>
                  </a:lnTo>
                  <a:lnTo>
                    <a:pt x="619810" y="801700"/>
                  </a:lnTo>
                  <a:lnTo>
                    <a:pt x="647573" y="851687"/>
                  </a:lnTo>
                  <a:lnTo>
                    <a:pt x="648931" y="853617"/>
                  </a:lnTo>
                  <a:lnTo>
                    <a:pt x="650125" y="855929"/>
                  </a:lnTo>
                  <a:lnTo>
                    <a:pt x="651294" y="856945"/>
                  </a:lnTo>
                  <a:lnTo>
                    <a:pt x="652170" y="858151"/>
                  </a:lnTo>
                  <a:lnTo>
                    <a:pt x="654278" y="859485"/>
                  </a:lnTo>
                  <a:lnTo>
                    <a:pt x="656158" y="861072"/>
                  </a:lnTo>
                  <a:lnTo>
                    <a:pt x="659206" y="862761"/>
                  </a:lnTo>
                  <a:lnTo>
                    <a:pt x="662495" y="863561"/>
                  </a:lnTo>
                  <a:lnTo>
                    <a:pt x="665784" y="863561"/>
                  </a:lnTo>
                  <a:lnTo>
                    <a:pt x="672833" y="863561"/>
                  </a:lnTo>
                  <a:lnTo>
                    <a:pt x="746264" y="739559"/>
                  </a:lnTo>
                  <a:lnTo>
                    <a:pt x="762050" y="691210"/>
                  </a:lnTo>
                  <a:lnTo>
                    <a:pt x="763130" y="674166"/>
                  </a:lnTo>
                  <a:lnTo>
                    <a:pt x="763130" y="324472"/>
                  </a:lnTo>
                  <a:lnTo>
                    <a:pt x="910615" y="324472"/>
                  </a:lnTo>
                  <a:lnTo>
                    <a:pt x="910615" y="674166"/>
                  </a:lnTo>
                  <a:lnTo>
                    <a:pt x="911694" y="691210"/>
                  </a:lnTo>
                  <a:lnTo>
                    <a:pt x="914908" y="707936"/>
                  </a:lnTo>
                  <a:lnTo>
                    <a:pt x="920191" y="724128"/>
                  </a:lnTo>
                  <a:lnTo>
                    <a:pt x="927481" y="739559"/>
                  </a:lnTo>
                  <a:lnTo>
                    <a:pt x="1006627" y="882586"/>
                  </a:lnTo>
                  <a:lnTo>
                    <a:pt x="1006627" y="800074"/>
                  </a:lnTo>
                  <a:lnTo>
                    <a:pt x="962431" y="720191"/>
                  </a:lnTo>
                  <a:lnTo>
                    <a:pt x="957287" y="709345"/>
                  </a:lnTo>
                  <a:lnTo>
                    <a:pt x="953566" y="697953"/>
                  </a:lnTo>
                  <a:lnTo>
                    <a:pt x="951306" y="686168"/>
                  </a:lnTo>
                  <a:lnTo>
                    <a:pt x="950544" y="674166"/>
                  </a:lnTo>
                  <a:lnTo>
                    <a:pt x="950544" y="324472"/>
                  </a:lnTo>
                  <a:lnTo>
                    <a:pt x="976591" y="324472"/>
                  </a:lnTo>
                  <a:lnTo>
                    <a:pt x="994067" y="320941"/>
                  </a:lnTo>
                  <a:lnTo>
                    <a:pt x="1008341" y="311302"/>
                  </a:lnTo>
                  <a:lnTo>
                    <a:pt x="1017981" y="297014"/>
                  </a:lnTo>
                  <a:lnTo>
                    <a:pt x="1020508" y="284543"/>
                  </a:lnTo>
                  <a:lnTo>
                    <a:pt x="1021524" y="279552"/>
                  </a:lnTo>
                  <a:lnTo>
                    <a:pt x="1020508" y="274561"/>
                  </a:lnTo>
                  <a:lnTo>
                    <a:pt x="1017981" y="262077"/>
                  </a:lnTo>
                  <a:lnTo>
                    <a:pt x="1008341" y="247802"/>
                  </a:lnTo>
                  <a:lnTo>
                    <a:pt x="994067" y="238163"/>
                  </a:lnTo>
                  <a:lnTo>
                    <a:pt x="981583" y="235635"/>
                  </a:lnTo>
                  <a:lnTo>
                    <a:pt x="981583" y="276847"/>
                  </a:lnTo>
                  <a:lnTo>
                    <a:pt x="981583" y="282244"/>
                  </a:lnTo>
                  <a:lnTo>
                    <a:pt x="979297" y="284543"/>
                  </a:lnTo>
                  <a:lnTo>
                    <a:pt x="930579" y="284543"/>
                  </a:lnTo>
                  <a:lnTo>
                    <a:pt x="743165" y="284543"/>
                  </a:lnTo>
                  <a:lnTo>
                    <a:pt x="689356" y="284543"/>
                  </a:lnTo>
                  <a:lnTo>
                    <a:pt x="687057" y="282244"/>
                  </a:lnTo>
                  <a:lnTo>
                    <a:pt x="687057" y="276847"/>
                  </a:lnTo>
                  <a:lnTo>
                    <a:pt x="689356" y="274561"/>
                  </a:lnTo>
                  <a:lnTo>
                    <a:pt x="979297" y="274561"/>
                  </a:lnTo>
                  <a:lnTo>
                    <a:pt x="981583" y="276847"/>
                  </a:lnTo>
                  <a:lnTo>
                    <a:pt x="981583" y="235635"/>
                  </a:lnTo>
                  <a:lnTo>
                    <a:pt x="976591" y="234619"/>
                  </a:lnTo>
                  <a:lnTo>
                    <a:pt x="692061" y="234619"/>
                  </a:lnTo>
                  <a:lnTo>
                    <a:pt x="674585" y="238163"/>
                  </a:lnTo>
                  <a:lnTo>
                    <a:pt x="660311" y="247802"/>
                  </a:lnTo>
                  <a:lnTo>
                    <a:pt x="650659" y="262077"/>
                  </a:lnTo>
                  <a:lnTo>
                    <a:pt x="647128" y="279552"/>
                  </a:lnTo>
                  <a:lnTo>
                    <a:pt x="650659" y="297014"/>
                  </a:lnTo>
                  <a:lnTo>
                    <a:pt x="660311" y="311302"/>
                  </a:lnTo>
                  <a:lnTo>
                    <a:pt x="674585" y="320941"/>
                  </a:lnTo>
                  <a:lnTo>
                    <a:pt x="692061" y="324472"/>
                  </a:lnTo>
                  <a:lnTo>
                    <a:pt x="723201" y="324472"/>
                  </a:lnTo>
                  <a:lnTo>
                    <a:pt x="723201" y="674166"/>
                  </a:lnTo>
                  <a:lnTo>
                    <a:pt x="711314" y="720191"/>
                  </a:lnTo>
                  <a:lnTo>
                    <a:pt x="665759" y="802487"/>
                  </a:lnTo>
                  <a:lnTo>
                    <a:pt x="653224" y="779856"/>
                  </a:lnTo>
                  <a:lnTo>
                    <a:pt x="616927" y="733844"/>
                  </a:lnTo>
                  <a:lnTo>
                    <a:pt x="578764" y="696976"/>
                  </a:lnTo>
                  <a:lnTo>
                    <a:pt x="542340" y="668858"/>
                  </a:lnTo>
                  <a:lnTo>
                    <a:pt x="511289" y="649058"/>
                  </a:lnTo>
                  <a:lnTo>
                    <a:pt x="501345" y="641362"/>
                  </a:lnTo>
                  <a:lnTo>
                    <a:pt x="493814" y="631494"/>
                  </a:lnTo>
                  <a:lnTo>
                    <a:pt x="489051" y="620014"/>
                  </a:lnTo>
                  <a:lnTo>
                    <a:pt x="487387" y="607529"/>
                  </a:lnTo>
                  <a:lnTo>
                    <a:pt x="487387" y="154698"/>
                  </a:lnTo>
                  <a:lnTo>
                    <a:pt x="501891" y="152895"/>
                  </a:lnTo>
                  <a:lnTo>
                    <a:pt x="515620" y="148437"/>
                  </a:lnTo>
                  <a:lnTo>
                    <a:pt x="549313" y="120281"/>
                  </a:lnTo>
                  <a:lnTo>
                    <a:pt x="562267" y="77381"/>
                  </a:lnTo>
                  <a:lnTo>
                    <a:pt x="560781" y="62166"/>
                  </a:lnTo>
                  <a:lnTo>
                    <a:pt x="539597" y="22669"/>
                  </a:lnTo>
                  <a:lnTo>
                    <a:pt x="500100" y="1485"/>
                  </a:lnTo>
                  <a:lnTo>
                    <a:pt x="484886" y="0"/>
                  </a:lnTo>
                  <a:lnTo>
                    <a:pt x="230301" y="0"/>
                  </a:lnTo>
                  <a:lnTo>
                    <a:pt x="200202" y="6096"/>
                  </a:lnTo>
                  <a:lnTo>
                    <a:pt x="175602" y="22682"/>
                  </a:lnTo>
                  <a:lnTo>
                    <a:pt x="159004" y="47282"/>
                  </a:lnTo>
                  <a:lnTo>
                    <a:pt x="152920" y="77381"/>
                  </a:lnTo>
                  <a:lnTo>
                    <a:pt x="154495" y="92671"/>
                  </a:lnTo>
                  <a:lnTo>
                    <a:pt x="175590" y="132092"/>
                  </a:lnTo>
                  <a:lnTo>
                    <a:pt x="213296" y="152895"/>
                  </a:lnTo>
                  <a:lnTo>
                    <a:pt x="227799" y="154698"/>
                  </a:lnTo>
                  <a:lnTo>
                    <a:pt x="227799" y="607580"/>
                  </a:lnTo>
                  <a:lnTo>
                    <a:pt x="203885" y="649109"/>
                  </a:lnTo>
                  <a:lnTo>
                    <a:pt x="180492" y="663689"/>
                  </a:lnTo>
                  <a:lnTo>
                    <a:pt x="153390" y="683196"/>
                  </a:lnTo>
                  <a:lnTo>
                    <a:pt x="124244" y="707834"/>
                  </a:lnTo>
                  <a:lnTo>
                    <a:pt x="94729" y="737819"/>
                  </a:lnTo>
                  <a:lnTo>
                    <a:pt x="66522" y="773328"/>
                  </a:lnTo>
                  <a:lnTo>
                    <a:pt x="41262" y="814565"/>
                  </a:lnTo>
                  <a:lnTo>
                    <a:pt x="20650" y="861733"/>
                  </a:lnTo>
                  <a:lnTo>
                    <a:pt x="6337" y="915035"/>
                  </a:lnTo>
                  <a:lnTo>
                    <a:pt x="0" y="974674"/>
                  </a:lnTo>
                  <a:lnTo>
                    <a:pt x="3314" y="1040828"/>
                  </a:lnTo>
                  <a:lnTo>
                    <a:pt x="14046" y="1095298"/>
                  </a:lnTo>
                  <a:lnTo>
                    <a:pt x="31254" y="1143533"/>
                  </a:lnTo>
                  <a:lnTo>
                    <a:pt x="54140" y="1185773"/>
                  </a:lnTo>
                  <a:lnTo>
                    <a:pt x="81889" y="1222248"/>
                  </a:lnTo>
                  <a:lnTo>
                    <a:pt x="113690" y="1253236"/>
                  </a:lnTo>
                  <a:lnTo>
                    <a:pt x="148742" y="1278966"/>
                  </a:lnTo>
                  <a:lnTo>
                    <a:pt x="186220" y="1299692"/>
                  </a:lnTo>
                  <a:lnTo>
                    <a:pt x="225323" y="1315669"/>
                  </a:lnTo>
                  <a:lnTo>
                    <a:pt x="265239" y="1327137"/>
                  </a:lnTo>
                  <a:lnTo>
                    <a:pt x="305155" y="1334350"/>
                  </a:lnTo>
                  <a:lnTo>
                    <a:pt x="344258" y="1337551"/>
                  </a:lnTo>
                  <a:lnTo>
                    <a:pt x="358444" y="1337741"/>
                  </a:lnTo>
                  <a:lnTo>
                    <a:pt x="395376" y="1336014"/>
                  </a:lnTo>
                  <a:lnTo>
                    <a:pt x="432104" y="1330871"/>
                  </a:lnTo>
                  <a:lnTo>
                    <a:pt x="468122" y="1322412"/>
                  </a:lnTo>
                  <a:lnTo>
                    <a:pt x="489077" y="1315389"/>
                  </a:lnTo>
                  <a:lnTo>
                    <a:pt x="491972" y="1318285"/>
                  </a:lnTo>
                  <a:lnTo>
                    <a:pt x="512584" y="1335227"/>
                  </a:lnTo>
                  <a:lnTo>
                    <a:pt x="535762" y="1347622"/>
                  </a:lnTo>
                  <a:lnTo>
                    <a:pt x="560920" y="1355229"/>
                  </a:lnTo>
                  <a:lnTo>
                    <a:pt x="587476" y="1357820"/>
                  </a:lnTo>
                  <a:lnTo>
                    <a:pt x="1086662" y="1357820"/>
                  </a:lnTo>
                  <a:lnTo>
                    <a:pt x="1113218" y="1355229"/>
                  </a:lnTo>
                  <a:lnTo>
                    <a:pt x="1112862" y="1355229"/>
                  </a:lnTo>
                  <a:lnTo>
                    <a:pt x="1137932" y="1347622"/>
                  </a:lnTo>
                  <a:lnTo>
                    <a:pt x="1181658" y="1318285"/>
                  </a:lnTo>
                  <a:lnTo>
                    <a:pt x="1210957" y="1274559"/>
                  </a:lnTo>
                  <a:lnTo>
                    <a:pt x="1218565" y="1249400"/>
                  </a:lnTo>
                  <a:lnTo>
                    <a:pt x="1221143" y="1222730"/>
                  </a:lnTo>
                  <a:close/>
                </a:path>
              </a:pathLst>
            </a:custGeom>
            <a:solidFill>
              <a:srgbClr val="00A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$PPTXTitle"/>
          <p:cNvSpPr txBox="1">
            <a:spLocks noGrp="1"/>
          </p:cNvSpPr>
          <p:nvPr>
            <p:ph type="title"/>
          </p:nvPr>
        </p:nvSpPr>
        <p:spPr>
          <a:xfrm>
            <a:off x="3675658" y="1752404"/>
            <a:ext cx="10591165" cy="680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395">
                <a:solidFill>
                  <a:srgbClr val="000000"/>
                </a:solidFill>
              </a:rPr>
              <a:t>NAJWAŻNIEJSZE</a:t>
            </a:r>
            <a:r>
              <a:rPr dirty="0" sz="4300" spc="45">
                <a:solidFill>
                  <a:srgbClr val="000000"/>
                </a:solidFill>
              </a:rPr>
              <a:t> </a:t>
            </a:r>
            <a:r>
              <a:rPr dirty="0" sz="4300" spc="525">
                <a:solidFill>
                  <a:srgbClr val="000000"/>
                </a:solidFill>
              </a:rPr>
              <a:t>ZMIANY</a:t>
            </a:r>
            <a:r>
              <a:rPr dirty="0" sz="4300" spc="45">
                <a:solidFill>
                  <a:srgbClr val="000000"/>
                </a:solidFill>
              </a:rPr>
              <a:t> </a:t>
            </a:r>
            <a:r>
              <a:rPr dirty="0" sz="4300" spc="1250">
                <a:solidFill>
                  <a:srgbClr val="000000"/>
                </a:solidFill>
              </a:rPr>
              <a:t>W</a:t>
            </a:r>
            <a:r>
              <a:rPr dirty="0" sz="4300" spc="45">
                <a:solidFill>
                  <a:srgbClr val="000000"/>
                </a:solidFill>
              </a:rPr>
              <a:t> </a:t>
            </a:r>
            <a:r>
              <a:rPr dirty="0" sz="4300" spc="405">
                <a:solidFill>
                  <a:srgbClr val="000000"/>
                </a:solidFill>
              </a:rPr>
              <a:t>SZKOLE</a:t>
            </a:r>
            <a:endParaRPr sz="4300"/>
          </a:p>
        </p:txBody>
      </p:sp>
      <p:sp>
        <p:nvSpPr>
          <p:cNvPr id="38" name="object 38"/>
          <p:cNvSpPr txBox="1"/>
          <p:nvPr/>
        </p:nvSpPr>
        <p:spPr>
          <a:xfrm>
            <a:off x="600671" y="4739444"/>
            <a:ext cx="3110230" cy="4127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500" spc="220" b="1">
                <a:latin typeface="Trebuchet MS"/>
                <a:cs typeface="Trebuchet MS"/>
              </a:rPr>
              <a:t>Dobre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30" b="1">
                <a:latin typeface="Trebuchet MS"/>
                <a:cs typeface="Trebuchet MS"/>
              </a:rPr>
              <a:t>podręczniki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28683" y="4707189"/>
            <a:ext cx="3041650" cy="4127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500" spc="305" b="1">
                <a:latin typeface="Trebuchet MS"/>
                <a:cs typeface="Trebuchet MS"/>
              </a:rPr>
              <a:t>Sposób</a:t>
            </a:r>
            <a:r>
              <a:rPr dirty="0" sz="2500" spc="40" b="1">
                <a:latin typeface="Trebuchet MS"/>
                <a:cs typeface="Trebuchet MS"/>
              </a:rPr>
              <a:t> </a:t>
            </a:r>
            <a:r>
              <a:rPr dirty="0" sz="2500" spc="180" b="1">
                <a:latin typeface="Trebuchet MS"/>
                <a:cs typeface="Trebuchet MS"/>
              </a:rPr>
              <a:t>oceniania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3658119" y="4707189"/>
            <a:ext cx="4126229" cy="4127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500" spc="240" b="1">
                <a:latin typeface="Trebuchet MS"/>
                <a:cs typeface="Trebuchet MS"/>
              </a:rPr>
              <a:t>Nauka</a:t>
            </a:r>
            <a:r>
              <a:rPr dirty="0" sz="2500" spc="25" b="1">
                <a:latin typeface="Trebuchet MS"/>
                <a:cs typeface="Trebuchet MS"/>
              </a:rPr>
              <a:t> </a:t>
            </a:r>
            <a:r>
              <a:rPr dirty="0" sz="2500" spc="160" b="1">
                <a:latin typeface="Trebuchet MS"/>
                <a:cs typeface="Trebuchet MS"/>
              </a:rPr>
              <a:t>poprzez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40" b="1">
                <a:latin typeface="Trebuchet MS"/>
                <a:cs typeface="Trebuchet MS"/>
              </a:rPr>
              <a:t>praktykę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31633" y="4646533"/>
            <a:ext cx="3322954" cy="920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9685" marR="5080" indent="-7620">
              <a:lnSpc>
                <a:spcPct val="117500"/>
              </a:lnSpc>
              <a:spcBef>
                <a:spcPts val="90"/>
              </a:spcBef>
            </a:pPr>
            <a:r>
              <a:rPr dirty="0" sz="2500" spc="170" b="1">
                <a:latin typeface="Trebuchet MS"/>
                <a:cs typeface="Trebuchet MS"/>
              </a:rPr>
              <a:t>Informacja</a:t>
            </a:r>
            <a:r>
              <a:rPr dirty="0" sz="2500" spc="25" b="1">
                <a:latin typeface="Trebuchet MS"/>
                <a:cs typeface="Trebuchet MS"/>
              </a:rPr>
              <a:t> </a:t>
            </a:r>
            <a:r>
              <a:rPr dirty="0" sz="2500" spc="165" b="1">
                <a:latin typeface="Trebuchet MS"/>
                <a:cs typeface="Trebuchet MS"/>
              </a:rPr>
              <a:t>zwrotna </a:t>
            </a:r>
            <a:r>
              <a:rPr dirty="0" sz="2500" spc="190" b="1">
                <a:latin typeface="Trebuchet MS"/>
                <a:cs typeface="Trebuchet MS"/>
              </a:rPr>
              <a:t>dla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65" b="1">
                <a:latin typeface="Trebuchet MS"/>
                <a:cs typeface="Trebuchet MS"/>
              </a:rPr>
              <a:t>ucznia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b="1">
                <a:latin typeface="Trebuchet MS"/>
                <a:cs typeface="Trebuchet MS"/>
              </a:rPr>
              <a:t>i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75" b="1">
                <a:latin typeface="Trebuchet MS"/>
                <a:cs typeface="Trebuchet MS"/>
              </a:rPr>
              <a:t>rodzica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0172" y="8412415"/>
            <a:ext cx="3310890" cy="4127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500" spc="120" b="1">
                <a:latin typeface="Trebuchet MS"/>
                <a:cs typeface="Trebuchet MS"/>
              </a:rPr>
              <a:t>Tydzień</a:t>
            </a:r>
            <a:r>
              <a:rPr dirty="0" sz="2500" spc="45" b="1">
                <a:latin typeface="Trebuchet MS"/>
                <a:cs typeface="Trebuchet MS"/>
              </a:rPr>
              <a:t> </a:t>
            </a:r>
            <a:r>
              <a:rPr dirty="0" sz="2500" spc="135" b="1">
                <a:latin typeface="Trebuchet MS"/>
                <a:cs typeface="Trebuchet MS"/>
              </a:rPr>
              <a:t>projektowy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52644" y="8351763"/>
            <a:ext cx="3886835" cy="920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6195" marR="5080" indent="-24130">
              <a:lnSpc>
                <a:spcPct val="117500"/>
              </a:lnSpc>
              <a:spcBef>
                <a:spcPts val="90"/>
              </a:spcBef>
            </a:pPr>
            <a:r>
              <a:rPr dirty="0" sz="2500" spc="150" b="1">
                <a:latin typeface="Trebuchet MS"/>
                <a:cs typeface="Trebuchet MS"/>
              </a:rPr>
              <a:t>Łączenie</a:t>
            </a:r>
            <a:r>
              <a:rPr dirty="0" sz="2500" spc="50" b="1">
                <a:latin typeface="Trebuchet MS"/>
                <a:cs typeface="Trebuchet MS"/>
              </a:rPr>
              <a:t> </a:t>
            </a:r>
            <a:r>
              <a:rPr dirty="0" sz="2500" spc="155" b="1">
                <a:latin typeface="Trebuchet MS"/>
                <a:cs typeface="Trebuchet MS"/>
              </a:rPr>
              <a:t>przedmiotów </a:t>
            </a:r>
            <a:r>
              <a:rPr dirty="0" sz="2500" b="1">
                <a:latin typeface="Trebuchet MS"/>
                <a:cs typeface="Trebuchet MS"/>
              </a:rPr>
              <a:t>i</a:t>
            </a:r>
            <a:r>
              <a:rPr dirty="0" sz="2500" spc="25" b="1">
                <a:latin typeface="Trebuchet MS"/>
                <a:cs typeface="Trebuchet MS"/>
              </a:rPr>
              <a:t> </a:t>
            </a:r>
            <a:r>
              <a:rPr dirty="0" sz="2500" spc="210" b="1">
                <a:latin typeface="Trebuchet MS"/>
                <a:cs typeface="Trebuchet MS"/>
              </a:rPr>
              <a:t>tematów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60" b="1">
                <a:latin typeface="Trebuchet MS"/>
                <a:cs typeface="Trebuchet MS"/>
              </a:rPr>
              <a:t>pokrewnych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992189" y="8351763"/>
            <a:ext cx="3476625" cy="920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15620" marR="5080" indent="-503555">
              <a:lnSpc>
                <a:spcPct val="117500"/>
              </a:lnSpc>
              <a:spcBef>
                <a:spcPts val="90"/>
              </a:spcBef>
            </a:pPr>
            <a:r>
              <a:rPr dirty="0" sz="2500" spc="265" b="1">
                <a:latin typeface="Trebuchet MS"/>
                <a:cs typeface="Trebuchet MS"/>
              </a:rPr>
              <a:t>Wsparcie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350" b="1">
                <a:latin typeface="Trebuchet MS"/>
                <a:cs typeface="Trebuchet MS"/>
              </a:rPr>
              <a:t>w</a:t>
            </a:r>
            <a:r>
              <a:rPr dirty="0" sz="2500" spc="30" b="1">
                <a:latin typeface="Trebuchet MS"/>
                <a:cs typeface="Trebuchet MS"/>
              </a:rPr>
              <a:t> </a:t>
            </a:r>
            <a:r>
              <a:rPr dirty="0" sz="2500" spc="114" b="1">
                <a:latin typeface="Trebuchet MS"/>
                <a:cs typeface="Trebuchet MS"/>
              </a:rPr>
              <a:t>rozwoju </a:t>
            </a:r>
            <a:r>
              <a:rPr dirty="0" sz="2500" spc="160" b="1">
                <a:latin typeface="Trebuchet MS"/>
                <a:cs typeface="Trebuchet MS"/>
              </a:rPr>
              <a:t>emocjonalnym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380399" y="8412418"/>
            <a:ext cx="3945254" cy="4127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500" spc="185" b="1">
                <a:latin typeface="Trebuchet MS"/>
                <a:cs typeface="Trebuchet MS"/>
              </a:rPr>
              <a:t>Autonomia</a:t>
            </a:r>
            <a:r>
              <a:rPr dirty="0" sz="2500" spc="40" b="1">
                <a:latin typeface="Trebuchet MS"/>
                <a:cs typeface="Trebuchet MS"/>
              </a:rPr>
              <a:t> </a:t>
            </a:r>
            <a:r>
              <a:rPr dirty="0" sz="2500" spc="165" b="1">
                <a:latin typeface="Trebuchet MS"/>
                <a:cs typeface="Trebuchet MS"/>
              </a:rPr>
              <a:t>nauczyciela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60433" y="162871"/>
            <a:ext cx="4829174" cy="16954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043660" y="338917"/>
            <a:ext cx="7244715" cy="9610725"/>
          </a:xfrm>
          <a:custGeom>
            <a:avLst/>
            <a:gdLst/>
            <a:ahLst/>
            <a:cxnLst/>
            <a:rect l="l" t="t" r="r" b="b"/>
            <a:pathLst>
              <a:path w="7244715" h="9610725">
                <a:moveTo>
                  <a:pt x="4805361" y="9610724"/>
                </a:moveTo>
                <a:lnTo>
                  <a:pt x="4758181" y="9610492"/>
                </a:lnTo>
                <a:lnTo>
                  <a:pt x="4711012" y="9609797"/>
                </a:lnTo>
                <a:lnTo>
                  <a:pt x="4663854" y="9608640"/>
                </a:lnTo>
                <a:lnTo>
                  <a:pt x="4616708" y="9607019"/>
                </a:lnTo>
                <a:lnTo>
                  <a:pt x="4569573" y="9604935"/>
                </a:lnTo>
                <a:lnTo>
                  <a:pt x="4522461" y="9602389"/>
                </a:lnTo>
                <a:lnTo>
                  <a:pt x="4475383" y="9599381"/>
                </a:lnTo>
                <a:lnTo>
                  <a:pt x="4428339" y="9595911"/>
                </a:lnTo>
                <a:lnTo>
                  <a:pt x="4381329" y="9591979"/>
                </a:lnTo>
                <a:lnTo>
                  <a:pt x="4334353" y="9587585"/>
                </a:lnTo>
                <a:lnTo>
                  <a:pt x="4287423" y="9582730"/>
                </a:lnTo>
                <a:lnTo>
                  <a:pt x="4240549" y="9577415"/>
                </a:lnTo>
                <a:lnTo>
                  <a:pt x="4193732" y="9571641"/>
                </a:lnTo>
                <a:lnTo>
                  <a:pt x="4146971" y="9565406"/>
                </a:lnTo>
                <a:lnTo>
                  <a:pt x="4100267" y="9558713"/>
                </a:lnTo>
                <a:lnTo>
                  <a:pt x="4053632" y="9551561"/>
                </a:lnTo>
                <a:lnTo>
                  <a:pt x="4007075" y="9543953"/>
                </a:lnTo>
                <a:lnTo>
                  <a:pt x="3960598" y="9535888"/>
                </a:lnTo>
                <a:lnTo>
                  <a:pt x="3914200" y="9527367"/>
                </a:lnTo>
                <a:lnTo>
                  <a:pt x="3867881" y="9518389"/>
                </a:lnTo>
                <a:lnTo>
                  <a:pt x="3821652" y="9508957"/>
                </a:lnTo>
                <a:lnTo>
                  <a:pt x="3775525" y="9499074"/>
                </a:lnTo>
                <a:lnTo>
                  <a:pt x="3729499" y="9488739"/>
                </a:lnTo>
                <a:lnTo>
                  <a:pt x="3683575" y="9477951"/>
                </a:lnTo>
                <a:lnTo>
                  <a:pt x="3637752" y="9466712"/>
                </a:lnTo>
                <a:lnTo>
                  <a:pt x="3592042" y="9455023"/>
                </a:lnTo>
                <a:lnTo>
                  <a:pt x="3546456" y="9442889"/>
                </a:lnTo>
                <a:lnTo>
                  <a:pt x="3500993" y="9430307"/>
                </a:lnTo>
                <a:lnTo>
                  <a:pt x="3455654" y="9417280"/>
                </a:lnTo>
                <a:lnTo>
                  <a:pt x="3410438" y="9403806"/>
                </a:lnTo>
                <a:lnTo>
                  <a:pt x="3365356" y="9389888"/>
                </a:lnTo>
                <a:lnTo>
                  <a:pt x="3320420" y="9375531"/>
                </a:lnTo>
                <a:lnTo>
                  <a:pt x="3275629" y="9360734"/>
                </a:lnTo>
                <a:lnTo>
                  <a:pt x="3230983" y="9345497"/>
                </a:lnTo>
                <a:lnTo>
                  <a:pt x="3186483" y="9329821"/>
                </a:lnTo>
                <a:lnTo>
                  <a:pt x="3142138" y="9313708"/>
                </a:lnTo>
                <a:lnTo>
                  <a:pt x="3097961" y="9297163"/>
                </a:lnTo>
                <a:lnTo>
                  <a:pt x="3053950" y="9280186"/>
                </a:lnTo>
                <a:lnTo>
                  <a:pt x="3010106" y="9262777"/>
                </a:lnTo>
                <a:lnTo>
                  <a:pt x="2966428" y="9244935"/>
                </a:lnTo>
                <a:lnTo>
                  <a:pt x="2922928" y="9226667"/>
                </a:lnTo>
                <a:lnTo>
                  <a:pt x="2879615" y="9207974"/>
                </a:lnTo>
                <a:lnTo>
                  <a:pt x="2836490" y="9188858"/>
                </a:lnTo>
                <a:lnTo>
                  <a:pt x="2793553" y="9169319"/>
                </a:lnTo>
                <a:lnTo>
                  <a:pt x="2750803" y="9149356"/>
                </a:lnTo>
                <a:lnTo>
                  <a:pt x="2708252" y="9128974"/>
                </a:lnTo>
                <a:lnTo>
                  <a:pt x="2665909" y="9108179"/>
                </a:lnTo>
                <a:lnTo>
                  <a:pt x="2623774" y="9086970"/>
                </a:lnTo>
                <a:lnTo>
                  <a:pt x="2581847" y="9065347"/>
                </a:lnTo>
                <a:lnTo>
                  <a:pt x="2540129" y="9043311"/>
                </a:lnTo>
                <a:lnTo>
                  <a:pt x="2498629" y="9020866"/>
                </a:lnTo>
                <a:lnTo>
                  <a:pt x="2457357" y="8998018"/>
                </a:lnTo>
                <a:lnTo>
                  <a:pt x="2416313" y="8974766"/>
                </a:lnTo>
                <a:lnTo>
                  <a:pt x="2375498" y="8951112"/>
                </a:lnTo>
                <a:lnTo>
                  <a:pt x="2334911" y="8927055"/>
                </a:lnTo>
                <a:lnTo>
                  <a:pt x="2294562" y="8902601"/>
                </a:lnTo>
                <a:lnTo>
                  <a:pt x="2254461" y="8877756"/>
                </a:lnTo>
                <a:lnTo>
                  <a:pt x="2214608" y="8852519"/>
                </a:lnTo>
                <a:lnTo>
                  <a:pt x="2175002" y="8826891"/>
                </a:lnTo>
                <a:lnTo>
                  <a:pt x="2135645" y="8800872"/>
                </a:lnTo>
                <a:lnTo>
                  <a:pt x="2096544" y="8774467"/>
                </a:lnTo>
                <a:lnTo>
                  <a:pt x="2057711" y="8747684"/>
                </a:lnTo>
                <a:lnTo>
                  <a:pt x="2019144" y="8720522"/>
                </a:lnTo>
                <a:lnTo>
                  <a:pt x="1980844" y="8692982"/>
                </a:lnTo>
                <a:lnTo>
                  <a:pt x="1942810" y="8665062"/>
                </a:lnTo>
                <a:lnTo>
                  <a:pt x="1905053" y="8636771"/>
                </a:lnTo>
                <a:lnTo>
                  <a:pt x="1867580" y="8608115"/>
                </a:lnTo>
                <a:lnTo>
                  <a:pt x="1830392" y="8579094"/>
                </a:lnTo>
                <a:lnTo>
                  <a:pt x="1793490" y="8549707"/>
                </a:lnTo>
                <a:lnTo>
                  <a:pt x="1756872" y="8519955"/>
                </a:lnTo>
                <a:lnTo>
                  <a:pt x="1720548" y="8489845"/>
                </a:lnTo>
                <a:lnTo>
                  <a:pt x="1684526" y="8459385"/>
                </a:lnTo>
                <a:lnTo>
                  <a:pt x="1648807" y="8428573"/>
                </a:lnTo>
                <a:lnTo>
                  <a:pt x="1613391" y="8397411"/>
                </a:lnTo>
                <a:lnTo>
                  <a:pt x="1578277" y="8365898"/>
                </a:lnTo>
                <a:lnTo>
                  <a:pt x="1543474" y="8334042"/>
                </a:lnTo>
                <a:lnTo>
                  <a:pt x="1508991" y="8301851"/>
                </a:lnTo>
                <a:lnTo>
                  <a:pt x="1474827" y="8269324"/>
                </a:lnTo>
                <a:lnTo>
                  <a:pt x="1440982" y="8236462"/>
                </a:lnTo>
                <a:lnTo>
                  <a:pt x="1407457" y="8203264"/>
                </a:lnTo>
                <a:lnTo>
                  <a:pt x="1374259" y="8169739"/>
                </a:lnTo>
                <a:lnTo>
                  <a:pt x="1341397" y="8135894"/>
                </a:lnTo>
                <a:lnTo>
                  <a:pt x="1308870" y="8101730"/>
                </a:lnTo>
                <a:lnTo>
                  <a:pt x="1276679" y="8067246"/>
                </a:lnTo>
                <a:lnTo>
                  <a:pt x="1244823" y="8032444"/>
                </a:lnTo>
                <a:lnTo>
                  <a:pt x="1213310" y="7997330"/>
                </a:lnTo>
                <a:lnTo>
                  <a:pt x="1182148" y="7961914"/>
                </a:lnTo>
                <a:lnTo>
                  <a:pt x="1151337" y="7926195"/>
                </a:lnTo>
                <a:lnTo>
                  <a:pt x="1120876" y="7890174"/>
                </a:lnTo>
                <a:lnTo>
                  <a:pt x="1090766" y="7853850"/>
                </a:lnTo>
                <a:lnTo>
                  <a:pt x="1061014" y="7817232"/>
                </a:lnTo>
                <a:lnTo>
                  <a:pt x="1031628" y="7780329"/>
                </a:lnTo>
                <a:lnTo>
                  <a:pt x="1002606" y="7743141"/>
                </a:lnTo>
                <a:lnTo>
                  <a:pt x="973950" y="7705668"/>
                </a:lnTo>
                <a:lnTo>
                  <a:pt x="945658" y="7667910"/>
                </a:lnTo>
                <a:lnTo>
                  <a:pt x="917739" y="7629877"/>
                </a:lnTo>
                <a:lnTo>
                  <a:pt x="890198" y="7591576"/>
                </a:lnTo>
                <a:lnTo>
                  <a:pt x="863036" y="7553010"/>
                </a:lnTo>
                <a:lnTo>
                  <a:pt x="836253" y="7514176"/>
                </a:lnTo>
                <a:lnTo>
                  <a:pt x="809849" y="7475076"/>
                </a:lnTo>
                <a:lnTo>
                  <a:pt x="783829" y="7435718"/>
                </a:lnTo>
                <a:lnTo>
                  <a:pt x="758201" y="7396113"/>
                </a:lnTo>
                <a:lnTo>
                  <a:pt x="732964" y="7356260"/>
                </a:lnTo>
                <a:lnTo>
                  <a:pt x="708119" y="7316158"/>
                </a:lnTo>
                <a:lnTo>
                  <a:pt x="683665" y="7275810"/>
                </a:lnTo>
                <a:lnTo>
                  <a:pt x="659608" y="7235223"/>
                </a:lnTo>
                <a:lnTo>
                  <a:pt x="635954" y="7194408"/>
                </a:lnTo>
                <a:lnTo>
                  <a:pt x="612703" y="7153364"/>
                </a:lnTo>
                <a:lnTo>
                  <a:pt x="589855" y="7112092"/>
                </a:lnTo>
                <a:lnTo>
                  <a:pt x="567410" y="7070592"/>
                </a:lnTo>
                <a:lnTo>
                  <a:pt x="545374" y="7028874"/>
                </a:lnTo>
                <a:lnTo>
                  <a:pt x="523751" y="6986947"/>
                </a:lnTo>
                <a:lnTo>
                  <a:pt x="502542" y="6944812"/>
                </a:lnTo>
                <a:lnTo>
                  <a:pt x="481747" y="6902468"/>
                </a:lnTo>
                <a:lnTo>
                  <a:pt x="461365" y="6859916"/>
                </a:lnTo>
                <a:lnTo>
                  <a:pt x="441403" y="6817167"/>
                </a:lnTo>
                <a:lnTo>
                  <a:pt x="421863" y="6774230"/>
                </a:lnTo>
                <a:lnTo>
                  <a:pt x="402747" y="6731105"/>
                </a:lnTo>
                <a:lnTo>
                  <a:pt x="384055" y="6687793"/>
                </a:lnTo>
                <a:lnTo>
                  <a:pt x="365786" y="6644292"/>
                </a:lnTo>
                <a:lnTo>
                  <a:pt x="347944" y="6600615"/>
                </a:lnTo>
                <a:lnTo>
                  <a:pt x="330535" y="6556771"/>
                </a:lnTo>
                <a:lnTo>
                  <a:pt x="313558" y="6512760"/>
                </a:lnTo>
                <a:lnTo>
                  <a:pt x="297014" y="6468582"/>
                </a:lnTo>
                <a:lnTo>
                  <a:pt x="280901" y="6424237"/>
                </a:lnTo>
                <a:lnTo>
                  <a:pt x="265225" y="6379737"/>
                </a:lnTo>
                <a:lnTo>
                  <a:pt x="249988" y="6335092"/>
                </a:lnTo>
                <a:lnTo>
                  <a:pt x="235191" y="6290301"/>
                </a:lnTo>
                <a:lnTo>
                  <a:pt x="220834" y="6245365"/>
                </a:lnTo>
                <a:lnTo>
                  <a:pt x="206917" y="6200283"/>
                </a:lnTo>
                <a:lnTo>
                  <a:pt x="193442" y="6155067"/>
                </a:lnTo>
                <a:lnTo>
                  <a:pt x="180415" y="6109728"/>
                </a:lnTo>
                <a:lnTo>
                  <a:pt x="167833" y="6064265"/>
                </a:lnTo>
                <a:lnTo>
                  <a:pt x="155698" y="6018678"/>
                </a:lnTo>
                <a:lnTo>
                  <a:pt x="144010" y="5972968"/>
                </a:lnTo>
                <a:lnTo>
                  <a:pt x="132771" y="5927145"/>
                </a:lnTo>
                <a:lnTo>
                  <a:pt x="121983" y="5881221"/>
                </a:lnTo>
                <a:lnTo>
                  <a:pt x="111648" y="5835196"/>
                </a:lnTo>
                <a:lnTo>
                  <a:pt x="101764" y="5789069"/>
                </a:lnTo>
                <a:lnTo>
                  <a:pt x="92333" y="5742840"/>
                </a:lnTo>
                <a:lnTo>
                  <a:pt x="83356" y="5696521"/>
                </a:lnTo>
                <a:lnTo>
                  <a:pt x="74835" y="5650123"/>
                </a:lnTo>
                <a:lnTo>
                  <a:pt x="66770" y="5603646"/>
                </a:lnTo>
                <a:lnTo>
                  <a:pt x="59162" y="5557090"/>
                </a:lnTo>
                <a:lnTo>
                  <a:pt x="52010" y="5510454"/>
                </a:lnTo>
                <a:lnTo>
                  <a:pt x="45316" y="5463750"/>
                </a:lnTo>
                <a:lnTo>
                  <a:pt x="39082" y="5416990"/>
                </a:lnTo>
                <a:lnTo>
                  <a:pt x="33308" y="5370173"/>
                </a:lnTo>
                <a:lnTo>
                  <a:pt x="27993" y="5323299"/>
                </a:lnTo>
                <a:lnTo>
                  <a:pt x="23138" y="5276369"/>
                </a:lnTo>
                <a:lnTo>
                  <a:pt x="18744" y="5229393"/>
                </a:lnTo>
                <a:lnTo>
                  <a:pt x="14812" y="5182383"/>
                </a:lnTo>
                <a:lnTo>
                  <a:pt x="11342" y="5135339"/>
                </a:lnTo>
                <a:lnTo>
                  <a:pt x="8334" y="5088261"/>
                </a:lnTo>
                <a:lnTo>
                  <a:pt x="5788" y="5041149"/>
                </a:lnTo>
                <a:lnTo>
                  <a:pt x="3704" y="4994014"/>
                </a:lnTo>
                <a:lnTo>
                  <a:pt x="2083" y="4946868"/>
                </a:lnTo>
                <a:lnTo>
                  <a:pt x="925" y="4899710"/>
                </a:lnTo>
                <a:lnTo>
                  <a:pt x="231" y="4852541"/>
                </a:lnTo>
                <a:lnTo>
                  <a:pt x="0" y="4805361"/>
                </a:lnTo>
                <a:lnTo>
                  <a:pt x="231" y="4758181"/>
                </a:lnTo>
                <a:lnTo>
                  <a:pt x="925" y="4711012"/>
                </a:lnTo>
                <a:lnTo>
                  <a:pt x="2083" y="4663854"/>
                </a:lnTo>
                <a:lnTo>
                  <a:pt x="3704" y="4616708"/>
                </a:lnTo>
                <a:lnTo>
                  <a:pt x="5788" y="4569573"/>
                </a:lnTo>
                <a:lnTo>
                  <a:pt x="8334" y="4522461"/>
                </a:lnTo>
                <a:lnTo>
                  <a:pt x="11342" y="4475383"/>
                </a:lnTo>
                <a:lnTo>
                  <a:pt x="14812" y="4428339"/>
                </a:lnTo>
                <a:lnTo>
                  <a:pt x="18744" y="4381329"/>
                </a:lnTo>
                <a:lnTo>
                  <a:pt x="23138" y="4334353"/>
                </a:lnTo>
                <a:lnTo>
                  <a:pt x="27993" y="4287423"/>
                </a:lnTo>
                <a:lnTo>
                  <a:pt x="33308" y="4240549"/>
                </a:lnTo>
                <a:lnTo>
                  <a:pt x="39082" y="4193732"/>
                </a:lnTo>
                <a:lnTo>
                  <a:pt x="45316" y="4146971"/>
                </a:lnTo>
                <a:lnTo>
                  <a:pt x="52010" y="4100268"/>
                </a:lnTo>
                <a:lnTo>
                  <a:pt x="59162" y="4053632"/>
                </a:lnTo>
                <a:lnTo>
                  <a:pt x="66770" y="4007076"/>
                </a:lnTo>
                <a:lnTo>
                  <a:pt x="74835" y="3960598"/>
                </a:lnTo>
                <a:lnTo>
                  <a:pt x="83356" y="3914200"/>
                </a:lnTo>
                <a:lnTo>
                  <a:pt x="92333" y="3867881"/>
                </a:lnTo>
                <a:lnTo>
                  <a:pt x="101764" y="3821652"/>
                </a:lnTo>
                <a:lnTo>
                  <a:pt x="111648" y="3775525"/>
                </a:lnTo>
                <a:lnTo>
                  <a:pt x="121983" y="3729500"/>
                </a:lnTo>
                <a:lnTo>
                  <a:pt x="132771" y="3683575"/>
                </a:lnTo>
                <a:lnTo>
                  <a:pt x="144010" y="3637753"/>
                </a:lnTo>
                <a:lnTo>
                  <a:pt x="155698" y="3592043"/>
                </a:lnTo>
                <a:lnTo>
                  <a:pt x="167833" y="3546456"/>
                </a:lnTo>
                <a:lnTo>
                  <a:pt x="180415" y="3500993"/>
                </a:lnTo>
                <a:lnTo>
                  <a:pt x="193442" y="3455654"/>
                </a:lnTo>
                <a:lnTo>
                  <a:pt x="206917" y="3410438"/>
                </a:lnTo>
                <a:lnTo>
                  <a:pt x="220834" y="3365356"/>
                </a:lnTo>
                <a:lnTo>
                  <a:pt x="235191" y="3320420"/>
                </a:lnTo>
                <a:lnTo>
                  <a:pt x="249988" y="3275629"/>
                </a:lnTo>
                <a:lnTo>
                  <a:pt x="265225" y="3230984"/>
                </a:lnTo>
                <a:lnTo>
                  <a:pt x="280901" y="3186483"/>
                </a:lnTo>
                <a:lnTo>
                  <a:pt x="297014" y="3142139"/>
                </a:lnTo>
                <a:lnTo>
                  <a:pt x="313558" y="3097961"/>
                </a:lnTo>
                <a:lnTo>
                  <a:pt x="330535" y="3053950"/>
                </a:lnTo>
                <a:lnTo>
                  <a:pt x="347944" y="3010106"/>
                </a:lnTo>
                <a:lnTo>
                  <a:pt x="365786" y="2966428"/>
                </a:lnTo>
                <a:lnTo>
                  <a:pt x="384055" y="2922928"/>
                </a:lnTo>
                <a:lnTo>
                  <a:pt x="402747" y="2879615"/>
                </a:lnTo>
                <a:lnTo>
                  <a:pt x="421863" y="2836490"/>
                </a:lnTo>
                <a:lnTo>
                  <a:pt x="441403" y="2793553"/>
                </a:lnTo>
                <a:lnTo>
                  <a:pt x="461365" y="2750804"/>
                </a:lnTo>
                <a:lnTo>
                  <a:pt x="481747" y="2708252"/>
                </a:lnTo>
                <a:lnTo>
                  <a:pt x="502542" y="2665909"/>
                </a:lnTo>
                <a:lnTo>
                  <a:pt x="523751" y="2623774"/>
                </a:lnTo>
                <a:lnTo>
                  <a:pt x="545374" y="2581847"/>
                </a:lnTo>
                <a:lnTo>
                  <a:pt x="567410" y="2540129"/>
                </a:lnTo>
                <a:lnTo>
                  <a:pt x="589855" y="2498629"/>
                </a:lnTo>
                <a:lnTo>
                  <a:pt x="612703" y="2457357"/>
                </a:lnTo>
                <a:lnTo>
                  <a:pt x="635954" y="2416314"/>
                </a:lnTo>
                <a:lnTo>
                  <a:pt x="659608" y="2375498"/>
                </a:lnTo>
                <a:lnTo>
                  <a:pt x="683665" y="2334911"/>
                </a:lnTo>
                <a:lnTo>
                  <a:pt x="708119" y="2294562"/>
                </a:lnTo>
                <a:lnTo>
                  <a:pt x="732964" y="2254461"/>
                </a:lnTo>
                <a:lnTo>
                  <a:pt x="758201" y="2214608"/>
                </a:lnTo>
                <a:lnTo>
                  <a:pt x="783829" y="2175003"/>
                </a:lnTo>
                <a:lnTo>
                  <a:pt x="809849" y="2135645"/>
                </a:lnTo>
                <a:lnTo>
                  <a:pt x="836253" y="2096545"/>
                </a:lnTo>
                <a:lnTo>
                  <a:pt x="863036" y="2057711"/>
                </a:lnTo>
                <a:lnTo>
                  <a:pt x="890198" y="2019144"/>
                </a:lnTo>
                <a:lnTo>
                  <a:pt x="917739" y="1980844"/>
                </a:lnTo>
                <a:lnTo>
                  <a:pt x="945658" y="1942811"/>
                </a:lnTo>
                <a:lnTo>
                  <a:pt x="973949" y="1905053"/>
                </a:lnTo>
                <a:lnTo>
                  <a:pt x="1002606" y="1867580"/>
                </a:lnTo>
                <a:lnTo>
                  <a:pt x="1031627" y="1830392"/>
                </a:lnTo>
                <a:lnTo>
                  <a:pt x="1061014" y="1793490"/>
                </a:lnTo>
                <a:lnTo>
                  <a:pt x="1090766" y="1756872"/>
                </a:lnTo>
                <a:lnTo>
                  <a:pt x="1120876" y="1720548"/>
                </a:lnTo>
                <a:lnTo>
                  <a:pt x="1151337" y="1684527"/>
                </a:lnTo>
                <a:lnTo>
                  <a:pt x="1182148" y="1648808"/>
                </a:lnTo>
                <a:lnTo>
                  <a:pt x="1213310" y="1613391"/>
                </a:lnTo>
                <a:lnTo>
                  <a:pt x="1244823" y="1578277"/>
                </a:lnTo>
                <a:lnTo>
                  <a:pt x="1276679" y="1543475"/>
                </a:lnTo>
                <a:lnTo>
                  <a:pt x="1308870" y="1508991"/>
                </a:lnTo>
                <a:lnTo>
                  <a:pt x="1341397" y="1474827"/>
                </a:lnTo>
                <a:lnTo>
                  <a:pt x="1374259" y="1440983"/>
                </a:lnTo>
                <a:lnTo>
                  <a:pt x="1407457" y="1407457"/>
                </a:lnTo>
                <a:lnTo>
                  <a:pt x="1440982" y="1374260"/>
                </a:lnTo>
                <a:lnTo>
                  <a:pt x="1474827" y="1341397"/>
                </a:lnTo>
                <a:lnTo>
                  <a:pt x="1508991" y="1308870"/>
                </a:lnTo>
                <a:lnTo>
                  <a:pt x="1543474" y="1276679"/>
                </a:lnTo>
                <a:lnTo>
                  <a:pt x="1578277" y="1244823"/>
                </a:lnTo>
                <a:lnTo>
                  <a:pt x="1613391" y="1213310"/>
                </a:lnTo>
                <a:lnTo>
                  <a:pt x="1648807" y="1182148"/>
                </a:lnTo>
                <a:lnTo>
                  <a:pt x="1684526" y="1151337"/>
                </a:lnTo>
                <a:lnTo>
                  <a:pt x="1720548" y="1120876"/>
                </a:lnTo>
                <a:lnTo>
                  <a:pt x="1756872" y="1090766"/>
                </a:lnTo>
                <a:lnTo>
                  <a:pt x="1793490" y="1061015"/>
                </a:lnTo>
                <a:lnTo>
                  <a:pt x="1830392" y="1031628"/>
                </a:lnTo>
                <a:lnTo>
                  <a:pt x="1867580" y="1002606"/>
                </a:lnTo>
                <a:lnTo>
                  <a:pt x="1905053" y="973950"/>
                </a:lnTo>
                <a:lnTo>
                  <a:pt x="1942810" y="945659"/>
                </a:lnTo>
                <a:lnTo>
                  <a:pt x="1980844" y="917739"/>
                </a:lnTo>
                <a:lnTo>
                  <a:pt x="2019144" y="890199"/>
                </a:lnTo>
                <a:lnTo>
                  <a:pt x="2057711" y="863037"/>
                </a:lnTo>
                <a:lnTo>
                  <a:pt x="2096544" y="836253"/>
                </a:lnTo>
                <a:lnTo>
                  <a:pt x="2135645" y="809849"/>
                </a:lnTo>
                <a:lnTo>
                  <a:pt x="2175002" y="783829"/>
                </a:lnTo>
                <a:lnTo>
                  <a:pt x="2214608" y="758201"/>
                </a:lnTo>
                <a:lnTo>
                  <a:pt x="2254461" y="732965"/>
                </a:lnTo>
                <a:lnTo>
                  <a:pt x="2294562" y="708119"/>
                </a:lnTo>
                <a:lnTo>
                  <a:pt x="2334911" y="683665"/>
                </a:lnTo>
                <a:lnTo>
                  <a:pt x="2375498" y="659608"/>
                </a:lnTo>
                <a:lnTo>
                  <a:pt x="2416313" y="635954"/>
                </a:lnTo>
                <a:lnTo>
                  <a:pt x="2457357" y="612703"/>
                </a:lnTo>
                <a:lnTo>
                  <a:pt x="2498629" y="589855"/>
                </a:lnTo>
                <a:lnTo>
                  <a:pt x="2540129" y="567410"/>
                </a:lnTo>
                <a:lnTo>
                  <a:pt x="2581847" y="545374"/>
                </a:lnTo>
                <a:lnTo>
                  <a:pt x="2623774" y="523751"/>
                </a:lnTo>
                <a:lnTo>
                  <a:pt x="2665909" y="502542"/>
                </a:lnTo>
                <a:lnTo>
                  <a:pt x="2708252" y="481747"/>
                </a:lnTo>
                <a:lnTo>
                  <a:pt x="2750804" y="461366"/>
                </a:lnTo>
                <a:lnTo>
                  <a:pt x="2793553" y="441403"/>
                </a:lnTo>
                <a:lnTo>
                  <a:pt x="2836490" y="421863"/>
                </a:lnTo>
                <a:lnTo>
                  <a:pt x="2879615" y="402747"/>
                </a:lnTo>
                <a:lnTo>
                  <a:pt x="2922928" y="384055"/>
                </a:lnTo>
                <a:lnTo>
                  <a:pt x="2966428" y="365786"/>
                </a:lnTo>
                <a:lnTo>
                  <a:pt x="3010106" y="347945"/>
                </a:lnTo>
                <a:lnTo>
                  <a:pt x="3053950" y="330536"/>
                </a:lnTo>
                <a:lnTo>
                  <a:pt x="3097961" y="313559"/>
                </a:lnTo>
                <a:lnTo>
                  <a:pt x="3142138" y="297014"/>
                </a:lnTo>
                <a:lnTo>
                  <a:pt x="3186483" y="280901"/>
                </a:lnTo>
                <a:lnTo>
                  <a:pt x="3230983" y="265225"/>
                </a:lnTo>
                <a:lnTo>
                  <a:pt x="3275629" y="249988"/>
                </a:lnTo>
                <a:lnTo>
                  <a:pt x="3320420" y="235191"/>
                </a:lnTo>
                <a:lnTo>
                  <a:pt x="3365356" y="220834"/>
                </a:lnTo>
                <a:lnTo>
                  <a:pt x="3410438" y="206917"/>
                </a:lnTo>
                <a:lnTo>
                  <a:pt x="3455654" y="193443"/>
                </a:lnTo>
                <a:lnTo>
                  <a:pt x="3500993" y="180415"/>
                </a:lnTo>
                <a:lnTo>
                  <a:pt x="3546456" y="167834"/>
                </a:lnTo>
                <a:lnTo>
                  <a:pt x="3592043" y="155699"/>
                </a:lnTo>
                <a:lnTo>
                  <a:pt x="3637753" y="144010"/>
                </a:lnTo>
                <a:lnTo>
                  <a:pt x="3683575" y="132771"/>
                </a:lnTo>
                <a:lnTo>
                  <a:pt x="3729500" y="121983"/>
                </a:lnTo>
                <a:lnTo>
                  <a:pt x="3775525" y="111648"/>
                </a:lnTo>
                <a:lnTo>
                  <a:pt x="3821652" y="101765"/>
                </a:lnTo>
                <a:lnTo>
                  <a:pt x="3867881" y="92333"/>
                </a:lnTo>
                <a:lnTo>
                  <a:pt x="3914200" y="83356"/>
                </a:lnTo>
                <a:lnTo>
                  <a:pt x="3960598" y="74835"/>
                </a:lnTo>
                <a:lnTo>
                  <a:pt x="4007075" y="66770"/>
                </a:lnTo>
                <a:lnTo>
                  <a:pt x="4053632" y="59162"/>
                </a:lnTo>
                <a:lnTo>
                  <a:pt x="4100267" y="52010"/>
                </a:lnTo>
                <a:lnTo>
                  <a:pt x="4146971" y="45317"/>
                </a:lnTo>
                <a:lnTo>
                  <a:pt x="4193732" y="39082"/>
                </a:lnTo>
                <a:lnTo>
                  <a:pt x="4240549" y="33308"/>
                </a:lnTo>
                <a:lnTo>
                  <a:pt x="4287423" y="27994"/>
                </a:lnTo>
                <a:lnTo>
                  <a:pt x="4334353" y="23139"/>
                </a:lnTo>
                <a:lnTo>
                  <a:pt x="4381329" y="18745"/>
                </a:lnTo>
                <a:lnTo>
                  <a:pt x="4428339" y="14812"/>
                </a:lnTo>
                <a:lnTo>
                  <a:pt x="4475383" y="11342"/>
                </a:lnTo>
                <a:lnTo>
                  <a:pt x="4522461" y="8334"/>
                </a:lnTo>
                <a:lnTo>
                  <a:pt x="4569573" y="5788"/>
                </a:lnTo>
                <a:lnTo>
                  <a:pt x="4616708" y="3704"/>
                </a:lnTo>
                <a:lnTo>
                  <a:pt x="4663854" y="2083"/>
                </a:lnTo>
                <a:lnTo>
                  <a:pt x="4711012" y="926"/>
                </a:lnTo>
                <a:lnTo>
                  <a:pt x="4758181" y="231"/>
                </a:lnTo>
                <a:lnTo>
                  <a:pt x="4805361" y="0"/>
                </a:lnTo>
                <a:lnTo>
                  <a:pt x="4852541" y="231"/>
                </a:lnTo>
                <a:lnTo>
                  <a:pt x="4899710" y="926"/>
                </a:lnTo>
                <a:lnTo>
                  <a:pt x="4946867" y="2083"/>
                </a:lnTo>
                <a:lnTo>
                  <a:pt x="4994014" y="3704"/>
                </a:lnTo>
                <a:lnTo>
                  <a:pt x="5041149" y="5788"/>
                </a:lnTo>
                <a:lnTo>
                  <a:pt x="5088261" y="8334"/>
                </a:lnTo>
                <a:lnTo>
                  <a:pt x="5135339" y="11342"/>
                </a:lnTo>
                <a:lnTo>
                  <a:pt x="5182383" y="14812"/>
                </a:lnTo>
                <a:lnTo>
                  <a:pt x="5229393" y="18745"/>
                </a:lnTo>
                <a:lnTo>
                  <a:pt x="5276369" y="23139"/>
                </a:lnTo>
                <a:lnTo>
                  <a:pt x="5323299" y="27994"/>
                </a:lnTo>
                <a:lnTo>
                  <a:pt x="5370173" y="33308"/>
                </a:lnTo>
                <a:lnTo>
                  <a:pt x="5416990" y="39082"/>
                </a:lnTo>
                <a:lnTo>
                  <a:pt x="5463750" y="45317"/>
                </a:lnTo>
                <a:lnTo>
                  <a:pt x="5510454" y="52010"/>
                </a:lnTo>
                <a:lnTo>
                  <a:pt x="5557089" y="59162"/>
                </a:lnTo>
                <a:lnTo>
                  <a:pt x="5603646" y="66770"/>
                </a:lnTo>
                <a:lnTo>
                  <a:pt x="5650123" y="74835"/>
                </a:lnTo>
                <a:lnTo>
                  <a:pt x="5696521" y="83356"/>
                </a:lnTo>
                <a:lnTo>
                  <a:pt x="5742840" y="92333"/>
                </a:lnTo>
                <a:lnTo>
                  <a:pt x="5789068" y="101765"/>
                </a:lnTo>
                <a:lnTo>
                  <a:pt x="5835195" y="111648"/>
                </a:lnTo>
                <a:lnTo>
                  <a:pt x="5881221" y="121983"/>
                </a:lnTo>
                <a:lnTo>
                  <a:pt x="5927145" y="132771"/>
                </a:lnTo>
                <a:lnTo>
                  <a:pt x="5972967" y="144010"/>
                </a:lnTo>
                <a:lnTo>
                  <a:pt x="6018678" y="155699"/>
                </a:lnTo>
                <a:lnTo>
                  <a:pt x="6064264" y="167834"/>
                </a:lnTo>
                <a:lnTo>
                  <a:pt x="6109727" y="180415"/>
                </a:lnTo>
                <a:lnTo>
                  <a:pt x="6155067" y="193443"/>
                </a:lnTo>
                <a:lnTo>
                  <a:pt x="6200283" y="206917"/>
                </a:lnTo>
                <a:lnTo>
                  <a:pt x="6245364" y="220834"/>
                </a:lnTo>
                <a:lnTo>
                  <a:pt x="6290300" y="235191"/>
                </a:lnTo>
                <a:lnTo>
                  <a:pt x="6335091" y="249988"/>
                </a:lnTo>
                <a:lnTo>
                  <a:pt x="6379737" y="265225"/>
                </a:lnTo>
                <a:lnTo>
                  <a:pt x="6424237" y="280901"/>
                </a:lnTo>
                <a:lnTo>
                  <a:pt x="6468582" y="297014"/>
                </a:lnTo>
                <a:lnTo>
                  <a:pt x="6512759" y="313559"/>
                </a:lnTo>
                <a:lnTo>
                  <a:pt x="6556770" y="330536"/>
                </a:lnTo>
                <a:lnTo>
                  <a:pt x="6600615" y="347945"/>
                </a:lnTo>
                <a:lnTo>
                  <a:pt x="6644292" y="365786"/>
                </a:lnTo>
                <a:lnTo>
                  <a:pt x="6687792" y="384055"/>
                </a:lnTo>
                <a:lnTo>
                  <a:pt x="6731105" y="402747"/>
                </a:lnTo>
                <a:lnTo>
                  <a:pt x="6774230" y="421863"/>
                </a:lnTo>
                <a:lnTo>
                  <a:pt x="6817167" y="441403"/>
                </a:lnTo>
                <a:lnTo>
                  <a:pt x="6859917" y="461366"/>
                </a:lnTo>
                <a:lnTo>
                  <a:pt x="6902468" y="481747"/>
                </a:lnTo>
                <a:lnTo>
                  <a:pt x="6944811" y="502542"/>
                </a:lnTo>
                <a:lnTo>
                  <a:pt x="6986947" y="523751"/>
                </a:lnTo>
                <a:lnTo>
                  <a:pt x="7028873" y="545374"/>
                </a:lnTo>
                <a:lnTo>
                  <a:pt x="7070592" y="567410"/>
                </a:lnTo>
                <a:lnTo>
                  <a:pt x="7112092" y="589855"/>
                </a:lnTo>
                <a:lnTo>
                  <a:pt x="7153364" y="612703"/>
                </a:lnTo>
                <a:lnTo>
                  <a:pt x="7194408" y="635954"/>
                </a:lnTo>
                <a:lnTo>
                  <a:pt x="7244338" y="665011"/>
                </a:lnTo>
                <a:lnTo>
                  <a:pt x="7244338" y="8945710"/>
                </a:lnTo>
                <a:lnTo>
                  <a:pt x="7194408" y="8974767"/>
                </a:lnTo>
                <a:lnTo>
                  <a:pt x="7153364" y="8998018"/>
                </a:lnTo>
                <a:lnTo>
                  <a:pt x="7112092" y="9020866"/>
                </a:lnTo>
                <a:lnTo>
                  <a:pt x="7070592" y="9043311"/>
                </a:lnTo>
                <a:lnTo>
                  <a:pt x="7028873" y="9065348"/>
                </a:lnTo>
                <a:lnTo>
                  <a:pt x="6986947" y="9086971"/>
                </a:lnTo>
                <a:lnTo>
                  <a:pt x="6944811" y="9108180"/>
                </a:lnTo>
                <a:lnTo>
                  <a:pt x="6902468" y="9128975"/>
                </a:lnTo>
                <a:lnTo>
                  <a:pt x="6859916" y="9149356"/>
                </a:lnTo>
                <a:lnTo>
                  <a:pt x="6817167" y="9169319"/>
                </a:lnTo>
                <a:lnTo>
                  <a:pt x="6774230" y="9188858"/>
                </a:lnTo>
                <a:lnTo>
                  <a:pt x="6731105" y="9207974"/>
                </a:lnTo>
                <a:lnTo>
                  <a:pt x="6687792" y="9226667"/>
                </a:lnTo>
                <a:lnTo>
                  <a:pt x="6644292" y="9244935"/>
                </a:lnTo>
                <a:lnTo>
                  <a:pt x="6600615" y="9262777"/>
                </a:lnTo>
                <a:lnTo>
                  <a:pt x="6556770" y="9280186"/>
                </a:lnTo>
                <a:lnTo>
                  <a:pt x="6512759" y="9297163"/>
                </a:lnTo>
                <a:lnTo>
                  <a:pt x="6468582" y="9313708"/>
                </a:lnTo>
                <a:lnTo>
                  <a:pt x="6424237" y="9329820"/>
                </a:lnTo>
                <a:lnTo>
                  <a:pt x="6379737" y="9345497"/>
                </a:lnTo>
                <a:lnTo>
                  <a:pt x="6335091" y="9360734"/>
                </a:lnTo>
                <a:lnTo>
                  <a:pt x="6290301" y="9375531"/>
                </a:lnTo>
                <a:lnTo>
                  <a:pt x="6245364" y="9389888"/>
                </a:lnTo>
                <a:lnTo>
                  <a:pt x="6200283" y="9403805"/>
                </a:lnTo>
                <a:lnTo>
                  <a:pt x="6155067" y="9417280"/>
                </a:lnTo>
                <a:lnTo>
                  <a:pt x="6109728" y="9430307"/>
                </a:lnTo>
                <a:lnTo>
                  <a:pt x="6064264" y="9442889"/>
                </a:lnTo>
                <a:lnTo>
                  <a:pt x="6018678" y="9455023"/>
                </a:lnTo>
                <a:lnTo>
                  <a:pt x="5972968" y="9466712"/>
                </a:lnTo>
                <a:lnTo>
                  <a:pt x="5927145" y="9477951"/>
                </a:lnTo>
                <a:lnTo>
                  <a:pt x="5881221" y="9488739"/>
                </a:lnTo>
                <a:lnTo>
                  <a:pt x="5835195" y="9499074"/>
                </a:lnTo>
                <a:lnTo>
                  <a:pt x="5789068" y="9508957"/>
                </a:lnTo>
                <a:lnTo>
                  <a:pt x="5742840" y="9518389"/>
                </a:lnTo>
                <a:lnTo>
                  <a:pt x="5696521" y="9527366"/>
                </a:lnTo>
                <a:lnTo>
                  <a:pt x="5650123" y="9535887"/>
                </a:lnTo>
                <a:lnTo>
                  <a:pt x="5603646" y="9543952"/>
                </a:lnTo>
                <a:lnTo>
                  <a:pt x="5557089" y="9551560"/>
                </a:lnTo>
                <a:lnTo>
                  <a:pt x="5510454" y="9558712"/>
                </a:lnTo>
                <a:lnTo>
                  <a:pt x="5463750" y="9565406"/>
                </a:lnTo>
                <a:lnTo>
                  <a:pt x="5416990" y="9571640"/>
                </a:lnTo>
                <a:lnTo>
                  <a:pt x="5370173" y="9577414"/>
                </a:lnTo>
                <a:lnTo>
                  <a:pt x="5323299" y="9582729"/>
                </a:lnTo>
                <a:lnTo>
                  <a:pt x="5276369" y="9587584"/>
                </a:lnTo>
                <a:lnTo>
                  <a:pt x="5229393" y="9591978"/>
                </a:lnTo>
                <a:lnTo>
                  <a:pt x="5182383" y="9595910"/>
                </a:lnTo>
                <a:lnTo>
                  <a:pt x="5135339" y="9599380"/>
                </a:lnTo>
                <a:lnTo>
                  <a:pt x="5088261" y="9602388"/>
                </a:lnTo>
                <a:lnTo>
                  <a:pt x="5041149" y="9604935"/>
                </a:lnTo>
                <a:lnTo>
                  <a:pt x="4994014" y="9607019"/>
                </a:lnTo>
                <a:lnTo>
                  <a:pt x="4946867" y="9608640"/>
                </a:lnTo>
                <a:lnTo>
                  <a:pt x="4899710" y="9609797"/>
                </a:lnTo>
                <a:lnTo>
                  <a:pt x="4852541" y="9610492"/>
                </a:lnTo>
                <a:lnTo>
                  <a:pt x="4805361" y="9610724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8636" y="2740229"/>
            <a:ext cx="6749363" cy="5505449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514129" y="2164297"/>
            <a:ext cx="10180955" cy="791845"/>
          </a:xfrm>
          <a:custGeom>
            <a:avLst/>
            <a:gdLst/>
            <a:ahLst/>
            <a:cxnLst/>
            <a:rect l="l" t="t" r="r" b="b"/>
            <a:pathLst>
              <a:path w="10180955" h="791844">
                <a:moveTo>
                  <a:pt x="9785172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9785172" y="0"/>
                </a:lnTo>
                <a:lnTo>
                  <a:pt x="9831318" y="2662"/>
                </a:lnTo>
                <a:lnTo>
                  <a:pt x="9875900" y="10450"/>
                </a:lnTo>
                <a:lnTo>
                  <a:pt x="9918622" y="23068"/>
                </a:lnTo>
                <a:lnTo>
                  <a:pt x="9959187" y="40218"/>
                </a:lnTo>
                <a:lnTo>
                  <a:pt x="9997298" y="61604"/>
                </a:lnTo>
                <a:lnTo>
                  <a:pt x="10032657" y="86928"/>
                </a:lnTo>
                <a:lnTo>
                  <a:pt x="10064968" y="115895"/>
                </a:lnTo>
                <a:lnTo>
                  <a:pt x="10093935" y="148206"/>
                </a:lnTo>
                <a:lnTo>
                  <a:pt x="10119259" y="183565"/>
                </a:lnTo>
                <a:lnTo>
                  <a:pt x="10140645" y="221676"/>
                </a:lnTo>
                <a:lnTo>
                  <a:pt x="10157795" y="262241"/>
                </a:lnTo>
                <a:lnTo>
                  <a:pt x="10170413" y="304963"/>
                </a:lnTo>
                <a:lnTo>
                  <a:pt x="10178201" y="349545"/>
                </a:lnTo>
                <a:lnTo>
                  <a:pt x="10180863" y="395691"/>
                </a:lnTo>
                <a:lnTo>
                  <a:pt x="10178201" y="441837"/>
                </a:lnTo>
                <a:lnTo>
                  <a:pt x="10170413" y="486419"/>
                </a:lnTo>
                <a:lnTo>
                  <a:pt x="10157795" y="529141"/>
                </a:lnTo>
                <a:lnTo>
                  <a:pt x="10140645" y="569706"/>
                </a:lnTo>
                <a:lnTo>
                  <a:pt x="10119259" y="607817"/>
                </a:lnTo>
                <a:lnTo>
                  <a:pt x="10093935" y="643176"/>
                </a:lnTo>
                <a:lnTo>
                  <a:pt x="10064968" y="675487"/>
                </a:lnTo>
                <a:lnTo>
                  <a:pt x="10032657" y="704454"/>
                </a:lnTo>
                <a:lnTo>
                  <a:pt x="9997298" y="729778"/>
                </a:lnTo>
                <a:lnTo>
                  <a:pt x="9959187" y="751164"/>
                </a:lnTo>
                <a:lnTo>
                  <a:pt x="9918622" y="768314"/>
                </a:lnTo>
                <a:lnTo>
                  <a:pt x="9875900" y="780932"/>
                </a:lnTo>
                <a:lnTo>
                  <a:pt x="9831318" y="788720"/>
                </a:lnTo>
                <a:lnTo>
                  <a:pt x="9785172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pc="645"/>
              <a:t>DOŚWIADCZENIA</a:t>
            </a:r>
            <a:r>
              <a:rPr dirty="0" spc="80"/>
              <a:t> </a:t>
            </a:r>
            <a:r>
              <a:rPr dirty="0" spc="440"/>
              <a:t>EDUKACYJNE</a:t>
            </a:r>
          </a:p>
        </p:txBody>
      </p:sp>
      <p:sp>
        <p:nvSpPr>
          <p:cNvPr id="17" name="object 17"/>
          <p:cNvSpPr/>
          <p:nvPr/>
        </p:nvSpPr>
        <p:spPr>
          <a:xfrm>
            <a:off x="522982" y="3374174"/>
            <a:ext cx="9989820" cy="5788660"/>
          </a:xfrm>
          <a:custGeom>
            <a:avLst/>
            <a:gdLst/>
            <a:ahLst/>
            <a:cxnLst/>
            <a:rect l="l" t="t" r="r" b="b"/>
            <a:pathLst>
              <a:path w="9989820" h="5788659">
                <a:moveTo>
                  <a:pt x="142872" y="0"/>
                </a:moveTo>
                <a:lnTo>
                  <a:pt x="9846719" y="0"/>
                </a:lnTo>
                <a:lnTo>
                  <a:pt x="9874722" y="2770"/>
                </a:lnTo>
                <a:lnTo>
                  <a:pt x="9925984" y="24003"/>
                </a:lnTo>
                <a:lnTo>
                  <a:pt x="9965587" y="63606"/>
                </a:lnTo>
                <a:lnTo>
                  <a:pt x="9986821" y="114868"/>
                </a:lnTo>
                <a:lnTo>
                  <a:pt x="9989591" y="142872"/>
                </a:lnTo>
                <a:lnTo>
                  <a:pt x="9989591" y="5645351"/>
                </a:lnTo>
                <a:lnTo>
                  <a:pt x="9978716" y="5700025"/>
                </a:lnTo>
                <a:lnTo>
                  <a:pt x="9947745" y="5746377"/>
                </a:lnTo>
                <a:lnTo>
                  <a:pt x="9901394" y="5777347"/>
                </a:lnTo>
                <a:lnTo>
                  <a:pt x="9846719" y="5788222"/>
                </a:lnTo>
                <a:lnTo>
                  <a:pt x="142872" y="5788222"/>
                </a:lnTo>
                <a:lnTo>
                  <a:pt x="88197" y="5777347"/>
                </a:lnTo>
                <a:lnTo>
                  <a:pt x="41846" y="5746376"/>
                </a:lnTo>
                <a:lnTo>
                  <a:pt x="10875" y="5700025"/>
                </a:lnTo>
                <a:lnTo>
                  <a:pt x="0" y="5645351"/>
                </a:lnTo>
                <a:lnTo>
                  <a:pt x="0" y="142872"/>
                </a:lnTo>
                <a:lnTo>
                  <a:pt x="2770" y="114868"/>
                </a:lnTo>
                <a:lnTo>
                  <a:pt x="24004" y="63606"/>
                </a:lnTo>
                <a:lnTo>
                  <a:pt x="63606" y="24004"/>
                </a:lnTo>
                <a:lnTo>
                  <a:pt x="114868" y="2770"/>
                </a:lnTo>
                <a:lnTo>
                  <a:pt x="14287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534729" y="3605981"/>
            <a:ext cx="541147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82495" algn="l"/>
                <a:tab pos="2820035" algn="l"/>
                <a:tab pos="4398645" algn="l"/>
              </a:tabLst>
            </a:pP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edukacyjne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 spc="-114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9734" y="3548793"/>
            <a:ext cx="278447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2445385" algn="l"/>
              </a:tabLst>
            </a:pP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Doświadczenia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44209" y="3548793"/>
            <a:ext cx="657225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534660">
              <a:lnSpc>
                <a:spcPct val="114999"/>
              </a:lnSpc>
              <a:spcBef>
                <a:spcPts val="100"/>
              </a:spcBef>
              <a:tabLst>
                <a:tab pos="1623060" algn="l"/>
                <a:tab pos="3767454" algn="l"/>
                <a:tab pos="4839970" algn="l"/>
                <a:tab pos="5384165" algn="l"/>
              </a:tabLst>
            </a:pP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sytuacje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edukacyjne,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14">
                <a:solidFill>
                  <a:srgbClr val="FFFFFF"/>
                </a:solidFill>
                <a:latin typeface="Tahoma"/>
                <a:cs typeface="Tahoma"/>
              </a:rPr>
              <a:t>które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sposób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9734" y="4425093"/>
            <a:ext cx="9596120" cy="440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celowy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wspierają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rozwój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kompetencji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przekrojowych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sprawczości.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500">
              <a:latin typeface="Tahoma"/>
              <a:cs typeface="Tahoma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14">
                <a:solidFill>
                  <a:srgbClr val="FFFFFF"/>
                </a:solidFill>
                <a:latin typeface="Tahoma"/>
                <a:cs typeface="Tahoma"/>
              </a:rPr>
              <a:t>języku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polskim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może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być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np.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stworzenie</a:t>
            </a:r>
            <a:r>
              <a:rPr dirty="0" sz="2500" spc="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95">
                <a:solidFill>
                  <a:srgbClr val="FFFFFF"/>
                </a:solidFill>
                <a:latin typeface="Tahoma"/>
                <a:cs typeface="Tahoma"/>
              </a:rPr>
              <a:t>komiksu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gry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podstawie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45">
                <a:solidFill>
                  <a:srgbClr val="FFFFFF"/>
                </a:solidFill>
                <a:latin typeface="Tahoma"/>
                <a:cs typeface="Tahoma"/>
              </a:rPr>
              <a:t>lektury,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matematyce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sporządzenie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budżetu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danego</a:t>
            </a:r>
            <a:r>
              <a:rPr dirty="0" sz="2500" spc="-7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przedsięwzięcia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(np.</a:t>
            </a:r>
            <a:r>
              <a:rPr dirty="0" sz="2500" spc="-7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wycieczki</a:t>
            </a:r>
            <a:r>
              <a:rPr dirty="0" sz="2500" spc="-7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50">
                <a:solidFill>
                  <a:srgbClr val="FFFFFF"/>
                </a:solidFill>
                <a:latin typeface="Tahoma"/>
                <a:cs typeface="Tahoma"/>
              </a:rPr>
              <a:t>szkolnej),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4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przyrodzie</a:t>
            </a:r>
            <a:r>
              <a:rPr dirty="0" sz="2500" spc="4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54">
                <a:solidFill>
                  <a:srgbClr val="FFFFFF"/>
                </a:solidFill>
                <a:latin typeface="Tahoma"/>
                <a:cs typeface="Tahoma"/>
              </a:rPr>
              <a:t>wyprawa</a:t>
            </a:r>
            <a:r>
              <a:rPr dirty="0" sz="2500" spc="4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terenowa</a:t>
            </a:r>
            <a:r>
              <a:rPr dirty="0" sz="2500" spc="4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połączona</a:t>
            </a:r>
            <a:r>
              <a:rPr dirty="0" sz="2500" spc="4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6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500" spc="4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badaniem 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gleby,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14">
                <a:solidFill>
                  <a:srgbClr val="FFFFFF"/>
                </a:solidFill>
                <a:latin typeface="Tahoma"/>
                <a:cs typeface="Tahoma"/>
              </a:rPr>
              <a:t>języku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obcym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projekt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rozwijający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umiejętność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kreatywnego</a:t>
            </a: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pisania</a:t>
            </a: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(np.</a:t>
            </a: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stworzenie</a:t>
            </a: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dziennika,</a:t>
            </a: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bloga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broszury).</a:t>
            </a:r>
            <a:endParaRPr sz="2500">
              <a:latin typeface="Tahoma"/>
              <a:cs typeface="Tahom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7871" y="2159603"/>
            <a:ext cx="11127105" cy="790575"/>
          </a:xfrm>
          <a:custGeom>
            <a:avLst/>
            <a:gdLst/>
            <a:ahLst/>
            <a:cxnLst/>
            <a:rect l="l" t="t" r="r" b="b"/>
            <a:pathLst>
              <a:path w="11127105" h="790575">
                <a:moveTo>
                  <a:pt x="10731251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10731251" y="0"/>
                </a:lnTo>
                <a:lnTo>
                  <a:pt x="10777349" y="2659"/>
                </a:lnTo>
                <a:lnTo>
                  <a:pt x="10821886" y="10439"/>
                </a:lnTo>
                <a:lnTo>
                  <a:pt x="10864565" y="23044"/>
                </a:lnTo>
                <a:lnTo>
                  <a:pt x="10905088" y="40177"/>
                </a:lnTo>
                <a:lnTo>
                  <a:pt x="10943159" y="61541"/>
                </a:lnTo>
                <a:lnTo>
                  <a:pt x="10978483" y="86840"/>
                </a:lnTo>
                <a:lnTo>
                  <a:pt x="11010761" y="115777"/>
                </a:lnTo>
                <a:lnTo>
                  <a:pt x="11039698" y="148055"/>
                </a:lnTo>
                <a:lnTo>
                  <a:pt x="11064997" y="183378"/>
                </a:lnTo>
                <a:lnTo>
                  <a:pt x="11086361" y="221450"/>
                </a:lnTo>
                <a:lnTo>
                  <a:pt x="11103493" y="261973"/>
                </a:lnTo>
                <a:lnTo>
                  <a:pt x="11116098" y="304651"/>
                </a:lnTo>
                <a:lnTo>
                  <a:pt x="11123879" y="349188"/>
                </a:lnTo>
                <a:lnTo>
                  <a:pt x="11126538" y="395287"/>
                </a:lnTo>
                <a:lnTo>
                  <a:pt x="11123879" y="441386"/>
                </a:lnTo>
                <a:lnTo>
                  <a:pt x="11116098" y="485923"/>
                </a:lnTo>
                <a:lnTo>
                  <a:pt x="11103493" y="528601"/>
                </a:lnTo>
                <a:lnTo>
                  <a:pt x="11086361" y="569124"/>
                </a:lnTo>
                <a:lnTo>
                  <a:pt x="11064997" y="607196"/>
                </a:lnTo>
                <a:lnTo>
                  <a:pt x="11039698" y="642519"/>
                </a:lnTo>
                <a:lnTo>
                  <a:pt x="11010761" y="674797"/>
                </a:lnTo>
                <a:lnTo>
                  <a:pt x="10978483" y="703734"/>
                </a:lnTo>
                <a:lnTo>
                  <a:pt x="10943159" y="729033"/>
                </a:lnTo>
                <a:lnTo>
                  <a:pt x="10905088" y="750397"/>
                </a:lnTo>
                <a:lnTo>
                  <a:pt x="10864565" y="767530"/>
                </a:lnTo>
                <a:lnTo>
                  <a:pt x="10821886" y="780135"/>
                </a:lnTo>
                <a:lnTo>
                  <a:pt x="10777349" y="787915"/>
                </a:lnTo>
                <a:lnTo>
                  <a:pt x="10731251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890">
              <a:lnSpc>
                <a:spcPct val="100000"/>
              </a:lnSpc>
              <a:spcBef>
                <a:spcPts val="100"/>
              </a:spcBef>
            </a:pPr>
            <a:r>
              <a:rPr dirty="0" spc="585"/>
              <a:t>PRZYRODA</a:t>
            </a:r>
            <a:r>
              <a:rPr dirty="0" spc="35"/>
              <a:t> </a:t>
            </a:r>
            <a:r>
              <a:rPr dirty="0" spc="630"/>
              <a:t>MŁODEGO</a:t>
            </a:r>
            <a:r>
              <a:rPr dirty="0" spc="40"/>
              <a:t> </a:t>
            </a:r>
            <a:r>
              <a:rPr dirty="0" spc="615"/>
              <a:t>ODKRYWCY</a:t>
            </a:r>
          </a:p>
        </p:txBody>
      </p:sp>
      <p:sp>
        <p:nvSpPr>
          <p:cNvPr id="15" name="object 15"/>
          <p:cNvSpPr/>
          <p:nvPr/>
        </p:nvSpPr>
        <p:spPr>
          <a:xfrm>
            <a:off x="513398" y="3359753"/>
            <a:ext cx="11095990" cy="6226810"/>
          </a:xfrm>
          <a:custGeom>
            <a:avLst/>
            <a:gdLst/>
            <a:ahLst/>
            <a:cxnLst/>
            <a:rect l="l" t="t" r="r" b="b"/>
            <a:pathLst>
              <a:path w="11095990" h="6226809">
                <a:moveTo>
                  <a:pt x="142872" y="0"/>
                </a:moveTo>
                <a:lnTo>
                  <a:pt x="10953078" y="0"/>
                </a:lnTo>
                <a:lnTo>
                  <a:pt x="10981081" y="2770"/>
                </a:lnTo>
                <a:lnTo>
                  <a:pt x="11032344" y="24004"/>
                </a:lnTo>
                <a:lnTo>
                  <a:pt x="11071946" y="63606"/>
                </a:lnTo>
                <a:lnTo>
                  <a:pt x="11093180" y="114869"/>
                </a:lnTo>
                <a:lnTo>
                  <a:pt x="11095950" y="6083500"/>
                </a:lnTo>
                <a:lnTo>
                  <a:pt x="11093180" y="6111503"/>
                </a:lnTo>
                <a:lnTo>
                  <a:pt x="11071947" y="6162766"/>
                </a:lnTo>
                <a:lnTo>
                  <a:pt x="11032344" y="6202368"/>
                </a:lnTo>
                <a:lnTo>
                  <a:pt x="10981081" y="6223602"/>
                </a:lnTo>
                <a:lnTo>
                  <a:pt x="10953078" y="6226373"/>
                </a:lnTo>
                <a:lnTo>
                  <a:pt x="142872" y="6226373"/>
                </a:lnTo>
                <a:lnTo>
                  <a:pt x="88197" y="6215497"/>
                </a:lnTo>
                <a:lnTo>
                  <a:pt x="41845" y="6184526"/>
                </a:lnTo>
                <a:lnTo>
                  <a:pt x="10875" y="6138175"/>
                </a:lnTo>
                <a:lnTo>
                  <a:pt x="0" y="6083500"/>
                </a:lnTo>
                <a:lnTo>
                  <a:pt x="0" y="142872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10209" y="3591559"/>
            <a:ext cx="1070229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Przedmiot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interdyscyplinarny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10">
                <a:solidFill>
                  <a:srgbClr val="FFFFFF"/>
                </a:solidFill>
                <a:latin typeface="Tahoma"/>
                <a:cs typeface="Tahoma"/>
              </a:rPr>
              <a:t>łączący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Tahoma"/>
                <a:cs typeface="Tahoma"/>
              </a:rPr>
              <a:t>elementy: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biologii,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geografii,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209" y="4029709"/>
            <a:ext cx="944880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0480" algn="l"/>
                <a:tab pos="1624965" algn="l"/>
                <a:tab pos="2672080" algn="l"/>
                <a:tab pos="3126105" algn="l"/>
                <a:tab pos="4453255" algn="l"/>
                <a:tab pos="6624320" algn="l"/>
                <a:tab pos="7145655" algn="l"/>
                <a:tab pos="8608695" algn="l"/>
              </a:tabLst>
            </a:pP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chemii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10">
                <a:solidFill>
                  <a:srgbClr val="FFFFFF"/>
                </a:solidFill>
                <a:latin typeface="Tahoma"/>
                <a:cs typeface="Tahoma"/>
              </a:rPr>
              <a:t>fizyki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realizowany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 spc="-25">
                <a:solidFill>
                  <a:srgbClr val="FFFFFF"/>
                </a:solidFill>
                <a:latin typeface="Tahoma"/>
                <a:cs typeface="Tahoma"/>
              </a:rPr>
              <a:t>VI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4410671"/>
            <a:ext cx="267398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336040" algn="l"/>
                <a:tab pos="2381250" algn="l"/>
              </a:tabLst>
            </a:pP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 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13122" y="4410671"/>
            <a:ext cx="486156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 marR="5080" indent="-9525">
              <a:lnSpc>
                <a:spcPct val="114999"/>
              </a:lnSpc>
              <a:spcBef>
                <a:spcPts val="100"/>
              </a:spcBef>
              <a:tabLst>
                <a:tab pos="628015" algn="l"/>
                <a:tab pos="652780" algn="l"/>
                <a:tab pos="1029335" algn="l"/>
                <a:tab pos="1961514" algn="l"/>
                <a:tab pos="2487295" algn="l"/>
                <a:tab pos="3825875" algn="l"/>
                <a:tab pos="4569460" algn="l"/>
              </a:tabLst>
            </a:pP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tygodniowo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 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nowej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koncepcji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30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32253" y="3972521"/>
            <a:ext cx="1080770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43180">
              <a:lnSpc>
                <a:spcPct val="114999"/>
              </a:lnSpc>
              <a:spcBef>
                <a:spcPts val="100"/>
              </a:spcBef>
            </a:pP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szkoły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każdej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okazją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0209" y="5344159"/>
            <a:ext cx="284924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</a:tabLst>
            </a:pP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zdobywania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59883" y="4410671"/>
            <a:ext cx="1638935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 marR="66040" indent="-6350">
              <a:lnSpc>
                <a:spcPct val="114999"/>
              </a:lnSpc>
              <a:spcBef>
                <a:spcPts val="100"/>
              </a:spcBef>
            </a:pP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wymiarze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przyrody</a:t>
            </a:r>
            <a:endParaRPr sz="2500">
              <a:latin typeface="Tahoma"/>
              <a:cs typeface="Tahoma"/>
            </a:endParaRPr>
          </a:p>
          <a:p>
            <a:pPr marL="443230">
              <a:lnSpc>
                <a:spcPct val="100000"/>
              </a:lnSpc>
              <a:spcBef>
                <a:spcPts val="450"/>
              </a:spcBef>
            </a:pP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wiedzy,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29539" y="5344159"/>
            <a:ext cx="166116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rozwijania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89049" y="5286971"/>
            <a:ext cx="196913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32105">
              <a:lnSpc>
                <a:spcPct val="114999"/>
              </a:lnSpc>
              <a:spcBef>
                <a:spcPts val="100"/>
              </a:spcBef>
            </a:pP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szeregu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krytycznego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49603" y="5286971"/>
            <a:ext cx="196342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2600" marR="5080" indent="-470534">
              <a:lnSpc>
                <a:spcPct val="114999"/>
              </a:lnSpc>
              <a:spcBef>
                <a:spcPts val="10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kompetencji 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myślenia,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0209" y="5725121"/>
            <a:ext cx="10702290" cy="9017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  <a:tabLst>
                <a:tab pos="2984500" algn="l"/>
                <a:tab pos="3850640" algn="l"/>
              </a:tabLst>
            </a:pP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przekrojowych,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szczególności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2676525" algn="l"/>
                <a:tab pos="4714875" algn="l"/>
                <a:tab pos="5666740" algn="l"/>
                <a:tab pos="7924165" algn="l"/>
                <a:tab pos="9290685" algn="l"/>
                <a:tab pos="9738360" algn="l"/>
              </a:tabLst>
            </a:pP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rozwiązywania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problemów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dbania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siebie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046759" y="7750778"/>
            <a:ext cx="76200" cy="952500"/>
            <a:chOff x="1046759" y="7750778"/>
            <a:chExt cx="76200" cy="952500"/>
          </a:xfrm>
        </p:grpSpPr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7750778"/>
              <a:ext cx="76200" cy="761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8188928"/>
              <a:ext cx="76200" cy="761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8627077"/>
              <a:ext cx="76200" cy="7619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0209" y="6601421"/>
            <a:ext cx="10702290" cy="265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1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innych.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Przyroda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nauka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Tahoma"/>
                <a:cs typeface="Tahoma"/>
              </a:rPr>
              <a:t>praktykę.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Uczeń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staje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małym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odkrywcą,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który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uczy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0">
                <a:solidFill>
                  <a:srgbClr val="FFFFFF"/>
                </a:solidFill>
                <a:latin typeface="Tahoma"/>
                <a:cs typeface="Tahoma"/>
              </a:rPr>
              <a:t>działanie:</a:t>
            </a:r>
            <a:endParaRPr sz="2500">
              <a:latin typeface="Tahoma"/>
              <a:cs typeface="Tahoma"/>
            </a:endParaRPr>
          </a:p>
          <a:p>
            <a:pPr marL="551815">
              <a:lnSpc>
                <a:spcPct val="100000"/>
              </a:lnSpc>
              <a:spcBef>
                <a:spcPts val="450"/>
              </a:spcBef>
            </a:pP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przeprowadza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eksperymenty,</a:t>
            </a:r>
            <a:endParaRPr sz="2500">
              <a:latin typeface="Tahoma"/>
              <a:cs typeface="Tahoma"/>
            </a:endParaRPr>
          </a:p>
          <a:p>
            <a:pPr marL="551815">
              <a:lnSpc>
                <a:spcPct val="100000"/>
              </a:lnSpc>
              <a:spcBef>
                <a:spcPts val="450"/>
              </a:spcBef>
            </a:pP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obserwuje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naturę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terenie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pracowni,</a:t>
            </a:r>
            <a:endParaRPr sz="2500">
              <a:latin typeface="Tahoma"/>
              <a:cs typeface="Tahoma"/>
            </a:endParaRPr>
          </a:p>
          <a:p>
            <a:pPr marL="551815" marR="5080">
              <a:lnSpc>
                <a:spcPct val="114999"/>
              </a:lnSpc>
              <a:tabLst>
                <a:tab pos="2242820" algn="l"/>
                <a:tab pos="3605529" algn="l"/>
                <a:tab pos="5204460" algn="l"/>
                <a:tab pos="6498590" algn="l"/>
                <a:tab pos="7971155" algn="l"/>
                <a:tab pos="9761855" algn="l"/>
              </a:tabLst>
            </a:pP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prowadzi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własne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badania: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zadaje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pytania,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sprawdza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swoje </a:t>
            </a:r>
            <a:r>
              <a:rPr dirty="0" sz="2500" spc="135">
                <a:solidFill>
                  <a:srgbClr val="FFFFFF"/>
                </a:solidFill>
                <a:latin typeface="Tahoma"/>
                <a:cs typeface="Tahoma"/>
              </a:rPr>
              <a:t>pomysły,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notuje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wyniki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wyciąga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wnioski.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2024835" y="649310"/>
            <a:ext cx="6263640" cy="9217025"/>
            <a:chOff x="12024835" y="649310"/>
            <a:chExt cx="6263640" cy="9217025"/>
          </a:xfrm>
        </p:grpSpPr>
        <p:sp>
          <p:nvSpPr>
            <p:cNvPr id="33" name="object 33"/>
            <p:cNvSpPr/>
            <p:nvPr/>
          </p:nvSpPr>
          <p:spPr>
            <a:xfrm>
              <a:off x="12024835" y="649310"/>
              <a:ext cx="6263640" cy="9217025"/>
            </a:xfrm>
            <a:custGeom>
              <a:avLst/>
              <a:gdLst/>
              <a:ahLst/>
              <a:cxnLst/>
              <a:rect l="l" t="t" r="r" b="b"/>
              <a:pathLst>
                <a:path w="6263640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7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2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6263164" y="1209653"/>
                  </a:lnTo>
                  <a:lnTo>
                    <a:pt x="6263164" y="8006814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2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11297" y="2807509"/>
              <a:ext cx="5976701" cy="5353049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41883" y="2111540"/>
            <a:ext cx="8422005" cy="2390775"/>
          </a:xfrm>
          <a:custGeom>
            <a:avLst/>
            <a:gdLst/>
            <a:ahLst/>
            <a:cxnLst/>
            <a:rect l="l" t="t" r="r" b="b"/>
            <a:pathLst>
              <a:path w="8422005" h="2390775">
                <a:moveTo>
                  <a:pt x="6041677" y="2390774"/>
                </a:moveTo>
                <a:lnTo>
                  <a:pt x="395287" y="2390774"/>
                </a:lnTo>
                <a:lnTo>
                  <a:pt x="349188" y="2388115"/>
                </a:lnTo>
                <a:lnTo>
                  <a:pt x="304651" y="2380334"/>
                </a:lnTo>
                <a:lnTo>
                  <a:pt x="261973" y="2367730"/>
                </a:lnTo>
                <a:lnTo>
                  <a:pt x="221450" y="2350597"/>
                </a:lnTo>
                <a:lnTo>
                  <a:pt x="183378" y="2329233"/>
                </a:lnTo>
                <a:lnTo>
                  <a:pt x="148055" y="2303934"/>
                </a:lnTo>
                <a:lnTo>
                  <a:pt x="115777" y="2274997"/>
                </a:lnTo>
                <a:lnTo>
                  <a:pt x="86840" y="2242719"/>
                </a:lnTo>
                <a:lnTo>
                  <a:pt x="61541" y="2207396"/>
                </a:lnTo>
                <a:lnTo>
                  <a:pt x="40177" y="2169324"/>
                </a:lnTo>
                <a:lnTo>
                  <a:pt x="23044" y="2128801"/>
                </a:lnTo>
                <a:lnTo>
                  <a:pt x="10439" y="2086123"/>
                </a:lnTo>
                <a:lnTo>
                  <a:pt x="2659" y="2041586"/>
                </a:lnTo>
                <a:lnTo>
                  <a:pt x="0" y="1995487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8026449" y="0"/>
                </a:lnTo>
                <a:lnTo>
                  <a:pt x="8072547" y="2659"/>
                </a:lnTo>
                <a:lnTo>
                  <a:pt x="8117084" y="10439"/>
                </a:lnTo>
                <a:lnTo>
                  <a:pt x="8159763" y="23044"/>
                </a:lnTo>
                <a:lnTo>
                  <a:pt x="8200286" y="40177"/>
                </a:lnTo>
                <a:lnTo>
                  <a:pt x="8238357" y="61541"/>
                </a:lnTo>
                <a:lnTo>
                  <a:pt x="8273681" y="86840"/>
                </a:lnTo>
                <a:lnTo>
                  <a:pt x="8305959" y="115777"/>
                </a:lnTo>
                <a:lnTo>
                  <a:pt x="8334896" y="148055"/>
                </a:lnTo>
                <a:lnTo>
                  <a:pt x="8360194" y="183378"/>
                </a:lnTo>
                <a:lnTo>
                  <a:pt x="8381558" y="221450"/>
                </a:lnTo>
                <a:lnTo>
                  <a:pt x="8398691" y="261973"/>
                </a:lnTo>
                <a:lnTo>
                  <a:pt x="8411296" y="304651"/>
                </a:lnTo>
                <a:lnTo>
                  <a:pt x="8419077" y="349188"/>
                </a:lnTo>
                <a:lnTo>
                  <a:pt x="8421736" y="395287"/>
                </a:lnTo>
                <a:lnTo>
                  <a:pt x="8419077" y="441386"/>
                </a:lnTo>
                <a:lnTo>
                  <a:pt x="8411296" y="485923"/>
                </a:lnTo>
                <a:lnTo>
                  <a:pt x="8398691" y="528601"/>
                </a:lnTo>
                <a:lnTo>
                  <a:pt x="8381558" y="569124"/>
                </a:lnTo>
                <a:lnTo>
                  <a:pt x="8360194" y="607196"/>
                </a:lnTo>
                <a:lnTo>
                  <a:pt x="8334896" y="642519"/>
                </a:lnTo>
                <a:lnTo>
                  <a:pt x="8305959" y="674797"/>
                </a:lnTo>
                <a:lnTo>
                  <a:pt x="8273681" y="703734"/>
                </a:lnTo>
                <a:lnTo>
                  <a:pt x="8238357" y="729033"/>
                </a:lnTo>
                <a:lnTo>
                  <a:pt x="8200286" y="750397"/>
                </a:lnTo>
                <a:lnTo>
                  <a:pt x="8159763" y="767530"/>
                </a:lnTo>
                <a:lnTo>
                  <a:pt x="8117084" y="780135"/>
                </a:lnTo>
                <a:lnTo>
                  <a:pt x="8072547" y="787915"/>
                </a:lnTo>
                <a:lnTo>
                  <a:pt x="8026449" y="790574"/>
                </a:lnTo>
                <a:lnTo>
                  <a:pt x="5707409" y="790574"/>
                </a:lnTo>
                <a:lnTo>
                  <a:pt x="5661310" y="793234"/>
                </a:lnTo>
                <a:lnTo>
                  <a:pt x="5616773" y="801014"/>
                </a:lnTo>
                <a:lnTo>
                  <a:pt x="5574095" y="813619"/>
                </a:lnTo>
                <a:lnTo>
                  <a:pt x="5533572" y="830752"/>
                </a:lnTo>
                <a:lnTo>
                  <a:pt x="5495500" y="852116"/>
                </a:lnTo>
                <a:lnTo>
                  <a:pt x="5460177" y="877415"/>
                </a:lnTo>
                <a:lnTo>
                  <a:pt x="5427898" y="906351"/>
                </a:lnTo>
                <a:lnTo>
                  <a:pt x="5398962" y="938630"/>
                </a:lnTo>
                <a:lnTo>
                  <a:pt x="5373663" y="973953"/>
                </a:lnTo>
                <a:lnTo>
                  <a:pt x="5352299" y="1012024"/>
                </a:lnTo>
                <a:lnTo>
                  <a:pt x="5335166" y="1052548"/>
                </a:lnTo>
                <a:lnTo>
                  <a:pt x="5322561" y="1095226"/>
                </a:lnTo>
                <a:lnTo>
                  <a:pt x="5314781" y="1139763"/>
                </a:lnTo>
                <a:lnTo>
                  <a:pt x="5312121" y="1185862"/>
                </a:lnTo>
                <a:lnTo>
                  <a:pt x="5312121" y="1204912"/>
                </a:lnTo>
                <a:lnTo>
                  <a:pt x="5314781" y="1251011"/>
                </a:lnTo>
                <a:lnTo>
                  <a:pt x="5322561" y="1295548"/>
                </a:lnTo>
                <a:lnTo>
                  <a:pt x="5335166" y="1338226"/>
                </a:lnTo>
                <a:lnTo>
                  <a:pt x="5352299" y="1378749"/>
                </a:lnTo>
                <a:lnTo>
                  <a:pt x="5373663" y="1416821"/>
                </a:lnTo>
                <a:lnTo>
                  <a:pt x="5398962" y="1452144"/>
                </a:lnTo>
                <a:lnTo>
                  <a:pt x="5427898" y="1484422"/>
                </a:lnTo>
                <a:lnTo>
                  <a:pt x="5460177" y="1513359"/>
                </a:lnTo>
                <a:lnTo>
                  <a:pt x="5495500" y="1538658"/>
                </a:lnTo>
                <a:lnTo>
                  <a:pt x="5533572" y="1560022"/>
                </a:lnTo>
                <a:lnTo>
                  <a:pt x="5574095" y="1577155"/>
                </a:lnTo>
                <a:lnTo>
                  <a:pt x="5616773" y="1589760"/>
                </a:lnTo>
                <a:lnTo>
                  <a:pt x="5661310" y="1597540"/>
                </a:lnTo>
                <a:lnTo>
                  <a:pt x="5707409" y="1600199"/>
                </a:lnTo>
                <a:lnTo>
                  <a:pt x="6041677" y="1600199"/>
                </a:lnTo>
                <a:lnTo>
                  <a:pt x="6087776" y="1602859"/>
                </a:lnTo>
                <a:lnTo>
                  <a:pt x="6132313" y="1610639"/>
                </a:lnTo>
                <a:lnTo>
                  <a:pt x="6174991" y="1623244"/>
                </a:lnTo>
                <a:lnTo>
                  <a:pt x="6215514" y="1640377"/>
                </a:lnTo>
                <a:lnTo>
                  <a:pt x="6253586" y="1661741"/>
                </a:lnTo>
                <a:lnTo>
                  <a:pt x="6288909" y="1687040"/>
                </a:lnTo>
                <a:lnTo>
                  <a:pt x="6321187" y="1715976"/>
                </a:lnTo>
                <a:lnTo>
                  <a:pt x="6350124" y="1748255"/>
                </a:lnTo>
                <a:lnTo>
                  <a:pt x="6375423" y="1783578"/>
                </a:lnTo>
                <a:lnTo>
                  <a:pt x="6396787" y="1821649"/>
                </a:lnTo>
                <a:lnTo>
                  <a:pt x="6413920" y="1862173"/>
                </a:lnTo>
                <a:lnTo>
                  <a:pt x="6426524" y="1904851"/>
                </a:lnTo>
                <a:lnTo>
                  <a:pt x="6434305" y="1949388"/>
                </a:lnTo>
                <a:lnTo>
                  <a:pt x="6436964" y="1995487"/>
                </a:lnTo>
                <a:lnTo>
                  <a:pt x="6434305" y="2041586"/>
                </a:lnTo>
                <a:lnTo>
                  <a:pt x="6426524" y="2086123"/>
                </a:lnTo>
                <a:lnTo>
                  <a:pt x="6413920" y="2128801"/>
                </a:lnTo>
                <a:lnTo>
                  <a:pt x="6396787" y="2169324"/>
                </a:lnTo>
                <a:lnTo>
                  <a:pt x="6375423" y="2207396"/>
                </a:lnTo>
                <a:lnTo>
                  <a:pt x="6350124" y="2242719"/>
                </a:lnTo>
                <a:lnTo>
                  <a:pt x="6321187" y="2274997"/>
                </a:lnTo>
                <a:lnTo>
                  <a:pt x="6288909" y="2303934"/>
                </a:lnTo>
                <a:lnTo>
                  <a:pt x="6253586" y="2329233"/>
                </a:lnTo>
                <a:lnTo>
                  <a:pt x="6215514" y="2350597"/>
                </a:lnTo>
                <a:lnTo>
                  <a:pt x="6174991" y="2367730"/>
                </a:lnTo>
                <a:lnTo>
                  <a:pt x="6132313" y="2380334"/>
                </a:lnTo>
                <a:lnTo>
                  <a:pt x="6087776" y="2388115"/>
                </a:lnTo>
                <a:lnTo>
                  <a:pt x="6041677" y="23907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757783" y="1955965"/>
            <a:ext cx="7990205" cy="24257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pc="484"/>
              <a:t>WIĘCEJ</a:t>
            </a:r>
            <a:r>
              <a:rPr dirty="0" spc="25"/>
              <a:t> </a:t>
            </a:r>
            <a:r>
              <a:rPr dirty="0" spc="625"/>
              <a:t>CZASU</a:t>
            </a:r>
            <a:r>
              <a:rPr dirty="0" spc="30"/>
              <a:t> </a:t>
            </a:r>
            <a:r>
              <a:rPr dirty="0" spc="540"/>
              <a:t>NA</a:t>
            </a:r>
            <a:r>
              <a:rPr dirty="0" spc="30"/>
              <a:t> </a:t>
            </a:r>
            <a:r>
              <a:rPr dirty="0" spc="409"/>
              <a:t>NAUKĘ </a:t>
            </a:r>
            <a:r>
              <a:rPr dirty="0" spc="625"/>
              <a:t>PRZEDMIOTÓW </a:t>
            </a:r>
            <a:r>
              <a:rPr dirty="0" spc="555"/>
              <a:t>PRZYRODNICZYCH</a:t>
            </a:r>
          </a:p>
        </p:txBody>
      </p:sp>
      <p:sp>
        <p:nvSpPr>
          <p:cNvPr id="15" name="object 15"/>
          <p:cNvSpPr/>
          <p:nvPr/>
        </p:nvSpPr>
        <p:spPr>
          <a:xfrm>
            <a:off x="513476" y="4784408"/>
            <a:ext cx="9989820" cy="4912360"/>
          </a:xfrm>
          <a:custGeom>
            <a:avLst/>
            <a:gdLst/>
            <a:ahLst/>
            <a:cxnLst/>
            <a:rect l="l" t="t" r="r" b="b"/>
            <a:pathLst>
              <a:path w="9989820" h="4912359">
                <a:moveTo>
                  <a:pt x="142871" y="0"/>
                </a:moveTo>
                <a:lnTo>
                  <a:pt x="9846685" y="0"/>
                </a:lnTo>
                <a:lnTo>
                  <a:pt x="9874688" y="2770"/>
                </a:lnTo>
                <a:lnTo>
                  <a:pt x="9925950" y="24004"/>
                </a:lnTo>
                <a:lnTo>
                  <a:pt x="9965552" y="63606"/>
                </a:lnTo>
                <a:lnTo>
                  <a:pt x="9986786" y="114868"/>
                </a:lnTo>
                <a:lnTo>
                  <a:pt x="9989556" y="142871"/>
                </a:lnTo>
                <a:lnTo>
                  <a:pt x="9989556" y="4769052"/>
                </a:lnTo>
                <a:lnTo>
                  <a:pt x="9978681" y="4823726"/>
                </a:lnTo>
                <a:lnTo>
                  <a:pt x="9947710" y="4870077"/>
                </a:lnTo>
                <a:lnTo>
                  <a:pt x="9901360" y="4901048"/>
                </a:lnTo>
                <a:lnTo>
                  <a:pt x="9846685" y="4911923"/>
                </a:lnTo>
                <a:lnTo>
                  <a:pt x="142871" y="4911923"/>
                </a:lnTo>
                <a:lnTo>
                  <a:pt x="88196" y="4901048"/>
                </a:lnTo>
                <a:lnTo>
                  <a:pt x="41845" y="4870077"/>
                </a:lnTo>
                <a:lnTo>
                  <a:pt x="10875" y="4823726"/>
                </a:lnTo>
                <a:lnTo>
                  <a:pt x="0" y="4769052"/>
                </a:lnTo>
                <a:lnTo>
                  <a:pt x="0" y="142871"/>
                </a:lnTo>
                <a:lnTo>
                  <a:pt x="10875" y="88196"/>
                </a:lnTo>
                <a:lnTo>
                  <a:pt x="41846" y="41845"/>
                </a:lnTo>
                <a:lnTo>
                  <a:pt x="88197" y="10875"/>
                </a:lnTo>
                <a:lnTo>
                  <a:pt x="14287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10209" y="4959027"/>
            <a:ext cx="9596120" cy="265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Przyroda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VI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realizowana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wymiarze 3</a:t>
            </a:r>
            <a:r>
              <a:rPr dirty="0" sz="25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godzin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tygodniowo,</a:t>
            </a:r>
            <a:r>
              <a:rPr dirty="0" sz="25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integrując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biologię,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geografię,</a:t>
            </a:r>
            <a:r>
              <a:rPr dirty="0" sz="25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chemię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70">
                <a:solidFill>
                  <a:srgbClr val="FFFFFF"/>
                </a:solidFill>
                <a:latin typeface="Tahoma"/>
                <a:cs typeface="Tahoma"/>
              </a:rPr>
              <a:t>fizykę.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500">
              <a:latin typeface="Tahoma"/>
              <a:cs typeface="Tahoma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oznacza,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60">
                <a:solidFill>
                  <a:srgbClr val="FFFFFF"/>
                </a:solidFill>
                <a:latin typeface="Tahoma"/>
                <a:cs typeface="Tahoma"/>
              </a:rPr>
              <a:t>że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klas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2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mieli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sumie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toku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godzin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przedmiotów</a:t>
            </a:r>
            <a:r>
              <a:rPr dirty="0" sz="2500" spc="6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przyrodniczych.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0209" y="7587926"/>
            <a:ext cx="959612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676910" algn="l"/>
                <a:tab pos="776605" algn="l"/>
                <a:tab pos="1441450" algn="l"/>
                <a:tab pos="2196465" algn="l"/>
                <a:tab pos="2891790" algn="l"/>
                <a:tab pos="4221480" algn="l"/>
                <a:tab pos="5377815" algn="l"/>
                <a:tab pos="7788275" algn="l"/>
                <a:tab pos="8161020" algn="l"/>
              </a:tabLst>
            </a:pPr>
            <a:r>
              <a:rPr dirty="0" sz="2500" spc="25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pozwoli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praktycznych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zapewni, 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że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szkole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8521414"/>
            <a:ext cx="27978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2845" algn="l"/>
              </a:tabLst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przedmiotów.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375">
                <a:solidFill>
                  <a:srgbClr val="FFFFFF"/>
                </a:solidFill>
                <a:latin typeface="Tahoma"/>
                <a:cs typeface="Tahoma"/>
              </a:rPr>
              <a:t>W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7196" y="8026076"/>
            <a:ext cx="573151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7810" marR="5080" indent="-245745">
              <a:lnSpc>
                <a:spcPct val="114999"/>
              </a:lnSpc>
              <a:spcBef>
                <a:spcPts val="100"/>
              </a:spcBef>
              <a:tabLst>
                <a:tab pos="1748789" algn="l"/>
                <a:tab pos="2111375" algn="l"/>
                <a:tab pos="3056890" algn="l"/>
                <a:tab pos="3826510" algn="l"/>
              </a:tabLst>
            </a:pP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pozostaną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wszyscy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nauczyciele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VII-</a:t>
            </a:r>
            <a:r>
              <a:rPr dirty="0" sz="2500" spc="-2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23464" y="8521414"/>
            <a:ext cx="87884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30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46892" y="8026076"/>
            <a:ext cx="75946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2069">
              <a:lnSpc>
                <a:spcPct val="114999"/>
              </a:lnSpc>
              <a:spcBef>
                <a:spcPts val="10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tych </a:t>
            </a:r>
            <a:r>
              <a:rPr dirty="0" sz="2500" spc="100">
                <a:solidFill>
                  <a:srgbClr val="FFFFFF"/>
                </a:solidFill>
                <a:latin typeface="Tahoma"/>
                <a:cs typeface="Tahoma"/>
              </a:rPr>
              <a:t>mieli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209" y="8959564"/>
            <a:ext cx="733742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oddzielnie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fizykę,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chemię,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biologię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geografię.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029166" y="624419"/>
            <a:ext cx="7259320" cy="9217025"/>
            <a:chOff x="11029166" y="624419"/>
            <a:chExt cx="7259320" cy="9217025"/>
          </a:xfrm>
        </p:grpSpPr>
        <p:sp>
          <p:nvSpPr>
            <p:cNvPr id="24" name="object 24"/>
            <p:cNvSpPr/>
            <p:nvPr/>
          </p:nvSpPr>
          <p:spPr>
            <a:xfrm>
              <a:off x="11029166" y="624419"/>
              <a:ext cx="7259320" cy="9217025"/>
            </a:xfrm>
            <a:custGeom>
              <a:avLst/>
              <a:gdLst/>
              <a:ahLst/>
              <a:cxnLst/>
              <a:rect l="l" t="t" r="r" b="b"/>
              <a:pathLst>
                <a:path w="7259319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258833" y="1786421"/>
                  </a:lnTo>
                  <a:lnTo>
                    <a:pt x="7258833" y="7430044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15628" y="2782617"/>
              <a:ext cx="6800848" cy="5353049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3359" y="3393224"/>
            <a:ext cx="9989820" cy="6486525"/>
          </a:xfrm>
          <a:custGeom>
            <a:avLst/>
            <a:gdLst/>
            <a:ahLst/>
            <a:cxnLst/>
            <a:rect l="l" t="t" r="r" b="b"/>
            <a:pathLst>
              <a:path w="9989820" h="6486525">
                <a:moveTo>
                  <a:pt x="133918" y="6486524"/>
                </a:moveTo>
                <a:lnTo>
                  <a:pt x="88269" y="6476541"/>
                </a:lnTo>
                <a:lnTo>
                  <a:pt x="41918" y="6445570"/>
                </a:lnTo>
                <a:lnTo>
                  <a:pt x="10947" y="6399219"/>
                </a:lnTo>
                <a:lnTo>
                  <a:pt x="0" y="6344543"/>
                </a:lnTo>
                <a:lnTo>
                  <a:pt x="0" y="142865"/>
                </a:lnTo>
                <a:lnTo>
                  <a:pt x="10947" y="88197"/>
                </a:lnTo>
                <a:lnTo>
                  <a:pt x="41918" y="41846"/>
                </a:lnTo>
                <a:lnTo>
                  <a:pt x="88269" y="10875"/>
                </a:lnTo>
                <a:lnTo>
                  <a:pt x="142944" y="0"/>
                </a:lnTo>
                <a:lnTo>
                  <a:pt x="9846844" y="0"/>
                </a:lnTo>
                <a:lnTo>
                  <a:pt x="9901519" y="10875"/>
                </a:lnTo>
                <a:lnTo>
                  <a:pt x="9947871" y="41845"/>
                </a:lnTo>
                <a:lnTo>
                  <a:pt x="9978842" y="88197"/>
                </a:lnTo>
                <a:lnTo>
                  <a:pt x="9989717" y="142872"/>
                </a:lnTo>
                <a:lnTo>
                  <a:pt x="9989717" y="6344543"/>
                </a:lnTo>
                <a:lnTo>
                  <a:pt x="9986947" y="6372547"/>
                </a:lnTo>
                <a:lnTo>
                  <a:pt x="9965713" y="6423810"/>
                </a:lnTo>
                <a:lnTo>
                  <a:pt x="9926110" y="6463413"/>
                </a:lnTo>
                <a:lnTo>
                  <a:pt x="9874847" y="6484647"/>
                </a:lnTo>
                <a:lnTo>
                  <a:pt x="9855871" y="6486523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10209" y="3565938"/>
            <a:ext cx="9596120" cy="5969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spc="250">
                <a:solidFill>
                  <a:srgbClr val="FFFFFF"/>
                </a:solidFill>
                <a:latin typeface="Tahoma"/>
                <a:cs typeface="Tahoma"/>
              </a:rPr>
              <a:t>Nowy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dirty="0" sz="2800" spc="26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realizowany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25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Tahoma"/>
                <a:cs typeface="Tahoma"/>
              </a:rPr>
              <a:t>IV-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VI 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50">
                <a:solidFill>
                  <a:srgbClr val="FFFFFF"/>
                </a:solidFill>
                <a:latin typeface="Tahoma"/>
                <a:cs typeface="Tahoma"/>
              </a:rPr>
              <a:t>podstawowej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wymiarze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80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dirty="0" sz="28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godziny 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tygodniowo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190">
                <a:solidFill>
                  <a:srgbClr val="FFFFFF"/>
                </a:solidFill>
                <a:latin typeface="Tahoma"/>
                <a:cs typeface="Tahoma"/>
              </a:rPr>
              <a:t>każdej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11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   Uczniowie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będą </a:t>
            </a:r>
            <a:r>
              <a:rPr dirty="0" sz="2800" spc="300">
                <a:solidFill>
                  <a:srgbClr val="FFFFFF"/>
                </a:solidFill>
                <a:latin typeface="Tahoma"/>
                <a:cs typeface="Tahoma"/>
              </a:rPr>
              <a:t>zdobywać</a:t>
            </a:r>
            <a:r>
              <a:rPr dirty="0" sz="2800" spc="-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175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dirty="0" sz="2800" spc="-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25">
                <a:solidFill>
                  <a:srgbClr val="FFFFFF"/>
                </a:solidFill>
                <a:latin typeface="Tahoma"/>
                <a:cs typeface="Tahoma"/>
              </a:rPr>
              <a:t>głównie</a:t>
            </a:r>
            <a:r>
              <a:rPr dirty="0" sz="2800" spc="-4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60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dirty="0" sz="2800" spc="-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realizację </a:t>
            </a:r>
            <a:r>
              <a:rPr dirty="0" sz="2800" spc="240">
                <a:solidFill>
                  <a:srgbClr val="FFFFFF"/>
                </a:solidFill>
                <a:latin typeface="Tahoma"/>
                <a:cs typeface="Tahoma"/>
              </a:rPr>
              <a:t>własnych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projektów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8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Tahoma"/>
                <a:cs typeface="Tahoma"/>
              </a:rPr>
              <a:t>pomysłu,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50">
                <a:solidFill>
                  <a:srgbClr val="FFFFFF"/>
                </a:solidFill>
                <a:latin typeface="Tahoma"/>
                <a:cs typeface="Tahoma"/>
              </a:rPr>
              <a:t>przez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35">
                <a:solidFill>
                  <a:srgbClr val="FFFFFF"/>
                </a:solidFill>
                <a:latin typeface="Tahoma"/>
                <a:cs typeface="Tahoma"/>
              </a:rPr>
              <a:t>wykonanie, 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aż</a:t>
            </a:r>
            <a:r>
              <a:rPr dirty="0" sz="2800" spc="3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80">
                <a:solidFill>
                  <a:srgbClr val="FFFFFF"/>
                </a:solidFill>
                <a:latin typeface="Tahoma"/>
                <a:cs typeface="Tahoma"/>
              </a:rPr>
              <a:t>po</a:t>
            </a:r>
            <a:r>
              <a:rPr dirty="0" sz="2800" spc="3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20">
                <a:solidFill>
                  <a:srgbClr val="FFFFFF"/>
                </a:solidFill>
                <a:latin typeface="Tahoma"/>
                <a:cs typeface="Tahoma"/>
              </a:rPr>
              <a:t>prezentację</a:t>
            </a:r>
            <a:r>
              <a:rPr dirty="0" sz="2800" spc="3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gotowej</a:t>
            </a:r>
            <a:r>
              <a:rPr dirty="0" sz="2800" spc="3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125">
                <a:solidFill>
                  <a:srgbClr val="FFFFFF"/>
                </a:solidFill>
                <a:latin typeface="Tahoma"/>
                <a:cs typeface="Tahoma"/>
              </a:rPr>
              <a:t>pracy.</a:t>
            </a:r>
            <a:r>
              <a:rPr dirty="0" sz="2800" spc="3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15">
                <a:solidFill>
                  <a:srgbClr val="FFFFFF"/>
                </a:solidFill>
                <a:latin typeface="Tahoma"/>
                <a:cs typeface="Tahoma"/>
              </a:rPr>
              <a:t>Samodzielnie </a:t>
            </a:r>
            <a:r>
              <a:rPr dirty="0" sz="2800" spc="195">
                <a:solidFill>
                  <a:srgbClr val="FFFFFF"/>
                </a:solidFill>
                <a:latin typeface="Tahoma"/>
                <a:cs typeface="Tahoma"/>
              </a:rPr>
              <a:t>planują</a:t>
            </a:r>
            <a:r>
              <a:rPr dirty="0" sz="28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00">
                <a:solidFill>
                  <a:srgbClr val="FFFFFF"/>
                </a:solidFill>
                <a:latin typeface="Tahoma"/>
                <a:cs typeface="Tahoma"/>
              </a:rPr>
              <a:t>swoje</a:t>
            </a:r>
            <a:r>
              <a:rPr dirty="0" sz="2800" spc="3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40">
                <a:solidFill>
                  <a:srgbClr val="FFFFFF"/>
                </a:solidFill>
                <a:latin typeface="Tahoma"/>
                <a:cs typeface="Tahoma"/>
              </a:rPr>
              <a:t>działania</a:t>
            </a:r>
            <a:r>
              <a:rPr dirty="0" sz="2800" spc="3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8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800" spc="3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35">
                <a:solidFill>
                  <a:srgbClr val="FFFFFF"/>
                </a:solidFill>
                <a:latin typeface="Tahoma"/>
                <a:cs typeface="Tahoma"/>
              </a:rPr>
              <a:t>rozwiązują</a:t>
            </a:r>
            <a:r>
              <a:rPr dirty="0" sz="2800" spc="3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800" spc="204">
                <a:solidFill>
                  <a:srgbClr val="FFFFFF"/>
                </a:solidFill>
                <a:latin typeface="Tahoma"/>
                <a:cs typeface="Tahoma"/>
              </a:rPr>
              <a:t>napotkane </a:t>
            </a:r>
            <a:r>
              <a:rPr dirty="0" sz="2800" spc="125">
                <a:solidFill>
                  <a:srgbClr val="FFFFFF"/>
                </a:solidFill>
                <a:latin typeface="Tahoma"/>
                <a:cs typeface="Tahoma"/>
              </a:rPr>
              <a:t>problemy,</a:t>
            </a:r>
            <a:r>
              <a:rPr dirty="0" sz="2800" spc="409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8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dirty="0" sz="2800" spc="4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65">
                <a:solidFill>
                  <a:srgbClr val="FFFFFF"/>
                </a:solidFill>
                <a:latin typeface="Tahoma"/>
                <a:cs typeface="Tahoma"/>
              </a:rPr>
              <a:t>czemu</a:t>
            </a:r>
            <a:r>
              <a:rPr dirty="0" sz="2800" spc="4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uczą</a:t>
            </a:r>
            <a:r>
              <a:rPr dirty="0" sz="2800" spc="4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800" spc="409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00">
                <a:solidFill>
                  <a:srgbClr val="FFFFFF"/>
                </a:solidFill>
                <a:latin typeface="Tahoma"/>
                <a:cs typeface="Tahoma"/>
              </a:rPr>
              <a:t>odpowiedzialności, </a:t>
            </a:r>
            <a:r>
              <a:rPr dirty="0" sz="2800" spc="254">
                <a:solidFill>
                  <a:srgbClr val="FFFFFF"/>
                </a:solidFill>
                <a:latin typeface="Tahoma"/>
                <a:cs typeface="Tahoma"/>
              </a:rPr>
              <a:t>współpracy</a:t>
            </a:r>
            <a:r>
              <a:rPr dirty="0" sz="2800" spc="62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229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800" spc="62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270">
                <a:solidFill>
                  <a:srgbClr val="FFFFFF"/>
                </a:solidFill>
                <a:latin typeface="Tahoma"/>
                <a:cs typeface="Tahoma"/>
              </a:rPr>
              <a:t>bezpiecznego</a:t>
            </a:r>
            <a:r>
              <a:rPr dirty="0" sz="2800" spc="62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800" spc="229">
                <a:solidFill>
                  <a:srgbClr val="FFFFFF"/>
                </a:solidFill>
                <a:latin typeface="Tahoma"/>
                <a:cs typeface="Tahoma"/>
              </a:rPr>
              <a:t>posługiwania </a:t>
            </a:r>
            <a:r>
              <a:rPr dirty="0" sz="2800" spc="21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75">
                <a:solidFill>
                  <a:srgbClr val="FFFFFF"/>
                </a:solidFill>
                <a:latin typeface="Tahoma"/>
                <a:cs typeface="Tahoma"/>
              </a:rPr>
              <a:t>narzędziami.</a:t>
            </a:r>
            <a:endParaRPr sz="2800">
              <a:latin typeface="Tahoma"/>
              <a:cs typeface="Tahoma"/>
            </a:endParaRPr>
          </a:p>
          <a:p>
            <a:pPr algn="just" marL="12700" marR="5080">
              <a:lnSpc>
                <a:spcPct val="116100"/>
              </a:lnSpc>
            </a:pPr>
            <a:r>
              <a:rPr dirty="0" sz="2800" spc="170">
                <a:solidFill>
                  <a:srgbClr val="FFFFFF"/>
                </a:solidFill>
                <a:latin typeface="Tahoma"/>
                <a:cs typeface="Tahoma"/>
              </a:rPr>
              <a:t>Kartę</a:t>
            </a:r>
            <a:r>
              <a:rPr dirty="0" sz="2800" spc="3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54">
                <a:solidFill>
                  <a:srgbClr val="FFFFFF"/>
                </a:solidFill>
                <a:latin typeface="Tahoma"/>
                <a:cs typeface="Tahoma"/>
              </a:rPr>
              <a:t>rowerową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415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10">
                <a:solidFill>
                  <a:srgbClr val="FFFFFF"/>
                </a:solidFill>
                <a:latin typeface="Tahoma"/>
                <a:cs typeface="Tahoma"/>
              </a:rPr>
              <a:t>jak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65">
                <a:solidFill>
                  <a:srgbClr val="FFFFFF"/>
                </a:solidFill>
                <a:latin typeface="Tahoma"/>
                <a:cs typeface="Tahoma"/>
              </a:rPr>
              <a:t>dotychczas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415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225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335">
                <a:solidFill>
                  <a:srgbClr val="FFFFFF"/>
                </a:solidFill>
                <a:latin typeface="Tahoma"/>
                <a:cs typeface="Tahoma"/>
              </a:rPr>
              <a:t>będą </a:t>
            </a:r>
            <a:r>
              <a:rPr dirty="0" sz="2800" spc="300">
                <a:solidFill>
                  <a:srgbClr val="FFFFFF"/>
                </a:solidFill>
                <a:latin typeface="Tahoma"/>
                <a:cs typeface="Tahoma"/>
              </a:rPr>
              <a:t>zdobywać</a:t>
            </a:r>
            <a:r>
              <a:rPr dirty="0" sz="28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37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8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IV</a:t>
            </a:r>
            <a:r>
              <a:rPr dirty="0" sz="28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100">
                <a:solidFill>
                  <a:srgbClr val="FFFFFF"/>
                </a:solidFill>
                <a:latin typeface="Tahoma"/>
                <a:cs typeface="Tahoma"/>
              </a:rPr>
              <a:t>klasie.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03155" y="3164361"/>
            <a:ext cx="7784844" cy="5886449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523654" y="2154772"/>
            <a:ext cx="11742420" cy="791845"/>
          </a:xfrm>
          <a:custGeom>
            <a:avLst/>
            <a:gdLst/>
            <a:ahLst/>
            <a:cxnLst/>
            <a:rect l="l" t="t" r="r" b="b"/>
            <a:pathLst>
              <a:path w="11742420" h="791844">
                <a:moveTo>
                  <a:pt x="11346677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11346677" y="0"/>
                </a:lnTo>
                <a:lnTo>
                  <a:pt x="11392823" y="2662"/>
                </a:lnTo>
                <a:lnTo>
                  <a:pt x="11437405" y="10450"/>
                </a:lnTo>
                <a:lnTo>
                  <a:pt x="11480127" y="23068"/>
                </a:lnTo>
                <a:lnTo>
                  <a:pt x="11520692" y="40218"/>
                </a:lnTo>
                <a:lnTo>
                  <a:pt x="11558802" y="61604"/>
                </a:lnTo>
                <a:lnTo>
                  <a:pt x="11594162" y="86928"/>
                </a:lnTo>
                <a:lnTo>
                  <a:pt x="11626473" y="115895"/>
                </a:lnTo>
                <a:lnTo>
                  <a:pt x="11655439" y="148206"/>
                </a:lnTo>
                <a:lnTo>
                  <a:pt x="11680764" y="183565"/>
                </a:lnTo>
                <a:lnTo>
                  <a:pt x="11702149" y="221676"/>
                </a:lnTo>
                <a:lnTo>
                  <a:pt x="11719300" y="262241"/>
                </a:lnTo>
                <a:lnTo>
                  <a:pt x="11731917" y="304963"/>
                </a:lnTo>
                <a:lnTo>
                  <a:pt x="11739706" y="349545"/>
                </a:lnTo>
                <a:lnTo>
                  <a:pt x="11742368" y="395691"/>
                </a:lnTo>
                <a:lnTo>
                  <a:pt x="11739706" y="441837"/>
                </a:lnTo>
                <a:lnTo>
                  <a:pt x="11731917" y="486419"/>
                </a:lnTo>
                <a:lnTo>
                  <a:pt x="11719300" y="529141"/>
                </a:lnTo>
                <a:lnTo>
                  <a:pt x="11702149" y="569706"/>
                </a:lnTo>
                <a:lnTo>
                  <a:pt x="11680764" y="607817"/>
                </a:lnTo>
                <a:lnTo>
                  <a:pt x="11655439" y="643176"/>
                </a:lnTo>
                <a:lnTo>
                  <a:pt x="11626473" y="675487"/>
                </a:lnTo>
                <a:lnTo>
                  <a:pt x="11594162" y="704454"/>
                </a:lnTo>
                <a:lnTo>
                  <a:pt x="11558802" y="729778"/>
                </a:lnTo>
                <a:lnTo>
                  <a:pt x="11520692" y="751164"/>
                </a:lnTo>
                <a:lnTo>
                  <a:pt x="11480127" y="768314"/>
                </a:lnTo>
                <a:lnTo>
                  <a:pt x="11437405" y="780932"/>
                </a:lnTo>
                <a:lnTo>
                  <a:pt x="11392823" y="788720"/>
                </a:lnTo>
                <a:lnTo>
                  <a:pt x="11346677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5715">
              <a:lnSpc>
                <a:spcPct val="100000"/>
              </a:lnSpc>
              <a:spcBef>
                <a:spcPts val="114"/>
              </a:spcBef>
            </a:pPr>
            <a:r>
              <a:rPr dirty="0" spc="409"/>
              <a:t>ZAJĘCIA</a:t>
            </a:r>
            <a:r>
              <a:rPr dirty="0" spc="80"/>
              <a:t> </a:t>
            </a:r>
            <a:r>
              <a:rPr dirty="0" spc="555"/>
              <a:t>PRAKTYCZNO-</a:t>
            </a:r>
            <a:r>
              <a:rPr dirty="0" spc="484"/>
              <a:t>TECHNICZNE</a:t>
            </a: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46A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1982" y="2177864"/>
            <a:ext cx="12402185" cy="724535"/>
          </a:xfrm>
          <a:custGeom>
            <a:avLst/>
            <a:gdLst/>
            <a:ahLst/>
            <a:cxnLst/>
            <a:rect l="l" t="t" r="r" b="b"/>
            <a:pathLst>
              <a:path w="12402185" h="724535">
                <a:moveTo>
                  <a:pt x="12040016" y="724079"/>
                </a:moveTo>
                <a:lnTo>
                  <a:pt x="362039" y="724079"/>
                </a:lnTo>
                <a:lnTo>
                  <a:pt x="312913" y="720774"/>
                </a:lnTo>
                <a:lnTo>
                  <a:pt x="265795" y="711146"/>
                </a:lnTo>
                <a:lnTo>
                  <a:pt x="221117" y="695628"/>
                </a:lnTo>
                <a:lnTo>
                  <a:pt x="179311" y="674650"/>
                </a:lnTo>
                <a:lnTo>
                  <a:pt x="140808" y="648643"/>
                </a:lnTo>
                <a:lnTo>
                  <a:pt x="106038" y="618040"/>
                </a:lnTo>
                <a:lnTo>
                  <a:pt x="75435" y="583271"/>
                </a:lnTo>
                <a:lnTo>
                  <a:pt x="49429" y="544768"/>
                </a:lnTo>
                <a:lnTo>
                  <a:pt x="28450" y="502961"/>
                </a:lnTo>
                <a:lnTo>
                  <a:pt x="12932" y="458284"/>
                </a:lnTo>
                <a:lnTo>
                  <a:pt x="3304" y="411166"/>
                </a:lnTo>
                <a:lnTo>
                  <a:pt x="0" y="362039"/>
                </a:lnTo>
                <a:lnTo>
                  <a:pt x="3304" y="312913"/>
                </a:lnTo>
                <a:lnTo>
                  <a:pt x="12932" y="265795"/>
                </a:lnTo>
                <a:lnTo>
                  <a:pt x="28450" y="221117"/>
                </a:lnTo>
                <a:lnTo>
                  <a:pt x="49429" y="179311"/>
                </a:lnTo>
                <a:lnTo>
                  <a:pt x="75435" y="140808"/>
                </a:lnTo>
                <a:lnTo>
                  <a:pt x="106038" y="106038"/>
                </a:lnTo>
                <a:lnTo>
                  <a:pt x="140808" y="75435"/>
                </a:lnTo>
                <a:lnTo>
                  <a:pt x="179311" y="49429"/>
                </a:lnTo>
                <a:lnTo>
                  <a:pt x="221117" y="28450"/>
                </a:lnTo>
                <a:lnTo>
                  <a:pt x="265795" y="12932"/>
                </a:lnTo>
                <a:lnTo>
                  <a:pt x="312913" y="3304"/>
                </a:lnTo>
                <a:lnTo>
                  <a:pt x="362039" y="0"/>
                </a:lnTo>
                <a:lnTo>
                  <a:pt x="12040016" y="0"/>
                </a:lnTo>
                <a:lnTo>
                  <a:pt x="12087604" y="3139"/>
                </a:lnTo>
                <a:lnTo>
                  <a:pt x="12133974" y="12403"/>
                </a:lnTo>
                <a:lnTo>
                  <a:pt x="12178563" y="27558"/>
                </a:lnTo>
                <a:lnTo>
                  <a:pt x="12220808" y="48371"/>
                </a:lnTo>
                <a:lnTo>
                  <a:pt x="12260147" y="74609"/>
                </a:lnTo>
                <a:lnTo>
                  <a:pt x="12296017" y="106038"/>
                </a:lnTo>
                <a:lnTo>
                  <a:pt x="12327447" y="141908"/>
                </a:lnTo>
                <a:lnTo>
                  <a:pt x="12353684" y="181247"/>
                </a:lnTo>
                <a:lnTo>
                  <a:pt x="12374497" y="223493"/>
                </a:lnTo>
                <a:lnTo>
                  <a:pt x="12389652" y="268081"/>
                </a:lnTo>
                <a:lnTo>
                  <a:pt x="12398916" y="314451"/>
                </a:lnTo>
                <a:lnTo>
                  <a:pt x="12402056" y="362039"/>
                </a:lnTo>
                <a:lnTo>
                  <a:pt x="12398916" y="409627"/>
                </a:lnTo>
                <a:lnTo>
                  <a:pt x="12389652" y="455997"/>
                </a:lnTo>
                <a:lnTo>
                  <a:pt x="12374497" y="500586"/>
                </a:lnTo>
                <a:lnTo>
                  <a:pt x="12353684" y="542831"/>
                </a:lnTo>
                <a:lnTo>
                  <a:pt x="12327447" y="582170"/>
                </a:lnTo>
                <a:lnTo>
                  <a:pt x="12296017" y="618040"/>
                </a:lnTo>
                <a:lnTo>
                  <a:pt x="12260147" y="649470"/>
                </a:lnTo>
                <a:lnTo>
                  <a:pt x="12220808" y="675707"/>
                </a:lnTo>
                <a:lnTo>
                  <a:pt x="12178563" y="696520"/>
                </a:lnTo>
                <a:lnTo>
                  <a:pt x="12133974" y="711675"/>
                </a:lnTo>
                <a:lnTo>
                  <a:pt x="12087604" y="720939"/>
                </a:lnTo>
                <a:lnTo>
                  <a:pt x="12040016" y="724079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4100" spc="350"/>
              <a:t>TYDZIEŃ</a:t>
            </a:r>
            <a:r>
              <a:rPr dirty="0" sz="4100" spc="35"/>
              <a:t> </a:t>
            </a:r>
            <a:r>
              <a:rPr dirty="0" sz="4100" spc="455"/>
              <a:t>PROJEKTOWY</a:t>
            </a:r>
            <a:r>
              <a:rPr dirty="0" sz="4100" spc="40"/>
              <a:t> </a:t>
            </a:r>
            <a:r>
              <a:rPr dirty="0" sz="4100" spc="1230"/>
              <a:t>W</a:t>
            </a:r>
            <a:r>
              <a:rPr dirty="0" sz="4100" spc="35"/>
              <a:t> </a:t>
            </a:r>
            <a:r>
              <a:rPr dirty="0" sz="4100" spc="490"/>
              <a:t>KLASACH</a:t>
            </a:r>
            <a:r>
              <a:rPr dirty="0" sz="4100" spc="40"/>
              <a:t> </a:t>
            </a:r>
            <a:r>
              <a:rPr dirty="0" sz="4100" spc="420"/>
              <a:t>IV-</a:t>
            </a:r>
            <a:r>
              <a:rPr dirty="0" sz="4100" spc="270"/>
              <a:t>VIII</a:t>
            </a:r>
            <a:endParaRPr sz="4100"/>
          </a:p>
        </p:txBody>
      </p:sp>
      <p:grpSp>
        <p:nvGrpSpPr>
          <p:cNvPr id="15" name="object 15"/>
          <p:cNvGrpSpPr/>
          <p:nvPr/>
        </p:nvGrpSpPr>
        <p:grpSpPr>
          <a:xfrm>
            <a:off x="503834" y="186519"/>
            <a:ext cx="17784445" cy="9915525"/>
            <a:chOff x="503834" y="186519"/>
            <a:chExt cx="17784445" cy="991552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7873" y="186519"/>
              <a:ext cx="7440126" cy="99155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56279" y="2367800"/>
              <a:ext cx="2324099" cy="59340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13497" y="2168734"/>
              <a:ext cx="2219324" cy="59531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22884" y="3382821"/>
              <a:ext cx="10106025" cy="4911725"/>
            </a:xfrm>
            <a:custGeom>
              <a:avLst/>
              <a:gdLst/>
              <a:ahLst/>
              <a:cxnLst/>
              <a:rect l="l" t="t" r="r" b="b"/>
              <a:pathLst>
                <a:path w="10106025" h="4911725">
                  <a:moveTo>
                    <a:pt x="10106023" y="4800245"/>
                  </a:moveTo>
                  <a:lnTo>
                    <a:pt x="10085850" y="4848018"/>
                  </a:lnTo>
                  <a:lnTo>
                    <a:pt x="10046247" y="4887621"/>
                  </a:lnTo>
                  <a:lnTo>
                    <a:pt x="9994984" y="4908854"/>
                  </a:lnTo>
                  <a:lnTo>
                    <a:pt x="9966980" y="4911625"/>
                  </a:lnTo>
                  <a:lnTo>
                    <a:pt x="142911" y="4911625"/>
                  </a:lnTo>
                  <a:lnTo>
                    <a:pt x="88236" y="4900749"/>
                  </a:lnTo>
                  <a:lnTo>
                    <a:pt x="41884" y="4869778"/>
                  </a:lnTo>
                  <a:lnTo>
                    <a:pt x="10913" y="4823426"/>
                  </a:lnTo>
                  <a:lnTo>
                    <a:pt x="0" y="4768751"/>
                  </a:lnTo>
                  <a:lnTo>
                    <a:pt x="0" y="142869"/>
                  </a:lnTo>
                  <a:lnTo>
                    <a:pt x="10913" y="88198"/>
                  </a:lnTo>
                  <a:lnTo>
                    <a:pt x="41884" y="41846"/>
                  </a:lnTo>
                  <a:lnTo>
                    <a:pt x="88236" y="10875"/>
                  </a:lnTo>
                  <a:lnTo>
                    <a:pt x="142911" y="0"/>
                  </a:lnTo>
                  <a:lnTo>
                    <a:pt x="9966980" y="0"/>
                  </a:lnTo>
                  <a:lnTo>
                    <a:pt x="10021656" y="10875"/>
                  </a:lnTo>
                  <a:lnTo>
                    <a:pt x="10068008" y="41846"/>
                  </a:lnTo>
                  <a:lnTo>
                    <a:pt x="10098979" y="88198"/>
                  </a:lnTo>
                  <a:lnTo>
                    <a:pt x="10106023" y="11138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19734" y="3557440"/>
            <a:ext cx="9716770" cy="3092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Tydzień</a:t>
            </a:r>
            <a:r>
              <a:rPr dirty="0" sz="25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projektowy</a:t>
            </a:r>
            <a:r>
              <a:rPr dirty="0" sz="25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9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5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wyodrębniony</a:t>
            </a:r>
            <a:r>
              <a:rPr dirty="0" sz="2500" spc="3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10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dirty="0" sz="2500" spc="36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00">
                <a:solidFill>
                  <a:srgbClr val="FFFFFF"/>
                </a:solidFill>
                <a:latin typeface="Tahoma"/>
                <a:cs typeface="Tahoma"/>
              </a:rPr>
              <a:t>szkolnym,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przeznaczony</a:t>
            </a:r>
            <a:r>
              <a:rPr dirty="0" sz="2500" spc="3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realizację</a:t>
            </a:r>
            <a:r>
              <a:rPr dirty="0" sz="2500" spc="3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interdyscyplinarnych</a:t>
            </a:r>
            <a:r>
              <a:rPr dirty="0" sz="2500" spc="3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projektów edukacyjnych.</a:t>
            </a:r>
            <a:r>
              <a:rPr dirty="0" sz="2500" spc="4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385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dirty="0" sz="2500" spc="484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wspierać</a:t>
            </a:r>
            <a:r>
              <a:rPr dirty="0" sz="2500" spc="4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naukę</a:t>
            </a:r>
            <a:r>
              <a:rPr dirty="0" sz="2500" spc="484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dirty="0" sz="2500" spc="4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działanie,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rozwijać</a:t>
            </a:r>
            <a:r>
              <a:rPr dirty="0" sz="2500" spc="50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275">
                <a:solidFill>
                  <a:srgbClr val="FFFFFF"/>
                </a:solidFill>
                <a:latin typeface="Tahoma"/>
                <a:cs typeface="Tahoma"/>
              </a:rPr>
              <a:t>współpracę</a:t>
            </a:r>
            <a:r>
              <a:rPr dirty="0" sz="2500" spc="50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500" spc="509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265">
                <a:solidFill>
                  <a:srgbClr val="FFFFFF"/>
                </a:solidFill>
                <a:latin typeface="Tahoma"/>
                <a:cs typeface="Tahoma"/>
              </a:rPr>
              <a:t>pobudzać</a:t>
            </a:r>
            <a:r>
              <a:rPr dirty="0" sz="2500" spc="50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kreatywność. </a:t>
            </a:r>
            <a:r>
              <a:rPr dirty="0" sz="2500" spc="40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500" spc="42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terminie</a:t>
            </a:r>
            <a:r>
              <a:rPr dirty="0" sz="2500" spc="42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tygodnia</a:t>
            </a:r>
            <a:r>
              <a:rPr dirty="0" sz="2500" spc="42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projektowego</a:t>
            </a:r>
            <a:r>
              <a:rPr dirty="0" sz="2500" spc="42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85">
                <a:solidFill>
                  <a:srgbClr val="FFFFFF"/>
                </a:solidFill>
                <a:latin typeface="Tahoma"/>
                <a:cs typeface="Tahoma"/>
              </a:rPr>
              <a:t>decydować</a:t>
            </a:r>
            <a:r>
              <a:rPr dirty="0" sz="2500" spc="42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będzie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indywidualnie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każda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szkoła,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np.</a:t>
            </a:r>
            <a:r>
              <a:rPr dirty="0" sz="2500" spc="-7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radzie</a:t>
            </a:r>
            <a:r>
              <a:rPr dirty="0" sz="2500" spc="-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pedagogicznej,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porozumieniu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6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nauczycielem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dyrektorem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lub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wspólnie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72338" y="6624490"/>
            <a:ext cx="136398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3515" marR="5080" indent="-171450">
              <a:lnSpc>
                <a:spcPct val="114999"/>
              </a:lnSpc>
              <a:spcBef>
                <a:spcPts val="100"/>
              </a:spcBef>
            </a:pP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grupach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tydzień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734" y="6624490"/>
            <a:ext cx="8267065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534035" algn="l"/>
                <a:tab pos="2369820" algn="l"/>
                <a:tab pos="3177540" algn="l"/>
                <a:tab pos="3672840" algn="l"/>
                <a:tab pos="3801110" algn="l"/>
                <a:tab pos="4766945" algn="l"/>
                <a:tab pos="5509260" algn="l"/>
                <a:tab pos="6310630" algn="l"/>
                <a:tab pos="6506209" algn="l"/>
                <a:tab pos="7740650" algn="l"/>
              </a:tabLst>
            </a:pP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uczniami.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65">
                <a:solidFill>
                  <a:srgbClr val="FFFFFF"/>
                </a:solidFill>
                <a:latin typeface="Tahoma"/>
                <a:cs typeface="Tahoma"/>
              </a:rPr>
              <a:t>Praca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70">
                <a:solidFill>
                  <a:srgbClr val="FFFFFF"/>
                </a:solidFill>
                <a:latin typeface="Tahoma"/>
                <a:cs typeface="Tahoma"/>
              </a:rPr>
              <a:t>odbywać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będzie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międzyklasowych.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375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roku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szkolnym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2026/2027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projektowy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może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65">
                <a:solidFill>
                  <a:srgbClr val="FFFFFF"/>
                </a:solidFill>
                <a:latin typeface="Tahoma"/>
                <a:cs typeface="Tahoma"/>
              </a:rPr>
              <a:t>być</a:t>
            </a:r>
            <a:r>
              <a:rPr dirty="0" sz="25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organizowany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fakultatywnie.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26472" y="8917792"/>
            <a:ext cx="9984105" cy="671830"/>
            <a:chOff x="526472" y="8917792"/>
            <a:chExt cx="9984105" cy="671830"/>
          </a:xfrm>
        </p:grpSpPr>
        <p:sp>
          <p:nvSpPr>
            <p:cNvPr id="24" name="object 24"/>
            <p:cNvSpPr/>
            <p:nvPr/>
          </p:nvSpPr>
          <p:spPr>
            <a:xfrm>
              <a:off x="526472" y="8917792"/>
              <a:ext cx="9984105" cy="671830"/>
            </a:xfrm>
            <a:custGeom>
              <a:avLst/>
              <a:gdLst/>
              <a:ahLst/>
              <a:cxnLst/>
              <a:rect l="l" t="t" r="r" b="b"/>
              <a:pathLst>
                <a:path w="9984105" h="671829">
                  <a:moveTo>
                    <a:pt x="9648044" y="671488"/>
                  </a:moveTo>
                  <a:lnTo>
                    <a:pt x="335744" y="671488"/>
                  </a:lnTo>
                  <a:lnTo>
                    <a:pt x="286130" y="667848"/>
                  </a:lnTo>
                  <a:lnTo>
                    <a:pt x="238776" y="657273"/>
                  </a:lnTo>
                  <a:lnTo>
                    <a:pt x="194203" y="640283"/>
                  </a:lnTo>
                  <a:lnTo>
                    <a:pt x="152928" y="617398"/>
                  </a:lnTo>
                  <a:lnTo>
                    <a:pt x="115471" y="589136"/>
                  </a:lnTo>
                  <a:lnTo>
                    <a:pt x="82352" y="556017"/>
                  </a:lnTo>
                  <a:lnTo>
                    <a:pt x="54090" y="518560"/>
                  </a:lnTo>
                  <a:lnTo>
                    <a:pt x="31204" y="477285"/>
                  </a:lnTo>
                  <a:lnTo>
                    <a:pt x="14215" y="432711"/>
                  </a:lnTo>
                  <a:lnTo>
                    <a:pt x="3640" y="385358"/>
                  </a:lnTo>
                  <a:lnTo>
                    <a:pt x="0" y="335744"/>
                  </a:lnTo>
                  <a:lnTo>
                    <a:pt x="3640" y="286130"/>
                  </a:lnTo>
                  <a:lnTo>
                    <a:pt x="14215" y="238776"/>
                  </a:lnTo>
                  <a:lnTo>
                    <a:pt x="31204" y="194203"/>
                  </a:lnTo>
                  <a:lnTo>
                    <a:pt x="54090" y="152928"/>
                  </a:lnTo>
                  <a:lnTo>
                    <a:pt x="82352" y="115471"/>
                  </a:lnTo>
                  <a:lnTo>
                    <a:pt x="115471" y="82352"/>
                  </a:lnTo>
                  <a:lnTo>
                    <a:pt x="152928" y="54090"/>
                  </a:lnTo>
                  <a:lnTo>
                    <a:pt x="194203" y="31204"/>
                  </a:lnTo>
                  <a:lnTo>
                    <a:pt x="238776" y="14215"/>
                  </a:lnTo>
                  <a:lnTo>
                    <a:pt x="286130" y="3640"/>
                  </a:lnTo>
                  <a:lnTo>
                    <a:pt x="335744" y="0"/>
                  </a:lnTo>
                  <a:lnTo>
                    <a:pt x="9648044" y="0"/>
                  </a:lnTo>
                  <a:lnTo>
                    <a:pt x="9697658" y="3640"/>
                  </a:lnTo>
                  <a:lnTo>
                    <a:pt x="9745012" y="14215"/>
                  </a:lnTo>
                  <a:lnTo>
                    <a:pt x="9789586" y="31204"/>
                  </a:lnTo>
                  <a:lnTo>
                    <a:pt x="9830861" y="54090"/>
                  </a:lnTo>
                  <a:lnTo>
                    <a:pt x="9868317" y="82352"/>
                  </a:lnTo>
                  <a:lnTo>
                    <a:pt x="9901436" y="115471"/>
                  </a:lnTo>
                  <a:lnTo>
                    <a:pt x="9929698" y="152928"/>
                  </a:lnTo>
                  <a:lnTo>
                    <a:pt x="9952584" y="194203"/>
                  </a:lnTo>
                  <a:lnTo>
                    <a:pt x="9969574" y="238776"/>
                  </a:lnTo>
                  <a:lnTo>
                    <a:pt x="9980149" y="286130"/>
                  </a:lnTo>
                  <a:lnTo>
                    <a:pt x="9983789" y="335744"/>
                  </a:lnTo>
                  <a:lnTo>
                    <a:pt x="9980149" y="385358"/>
                  </a:lnTo>
                  <a:lnTo>
                    <a:pt x="9969574" y="432711"/>
                  </a:lnTo>
                  <a:lnTo>
                    <a:pt x="9952584" y="477285"/>
                  </a:lnTo>
                  <a:lnTo>
                    <a:pt x="9929698" y="518560"/>
                  </a:lnTo>
                  <a:lnTo>
                    <a:pt x="9901436" y="556017"/>
                  </a:lnTo>
                  <a:lnTo>
                    <a:pt x="9868317" y="589136"/>
                  </a:lnTo>
                  <a:lnTo>
                    <a:pt x="9830861" y="617398"/>
                  </a:lnTo>
                  <a:lnTo>
                    <a:pt x="9789586" y="640283"/>
                  </a:lnTo>
                  <a:lnTo>
                    <a:pt x="9745012" y="657273"/>
                  </a:lnTo>
                  <a:lnTo>
                    <a:pt x="9697658" y="667848"/>
                  </a:lnTo>
                  <a:lnTo>
                    <a:pt x="9648044" y="671488"/>
                  </a:lnTo>
                  <a:close/>
                </a:path>
              </a:pathLst>
            </a:custGeom>
            <a:solidFill>
              <a:srgbClr val="5E7D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062490" y="9405937"/>
              <a:ext cx="37465" cy="47625"/>
            </a:xfrm>
            <a:custGeom>
              <a:avLst/>
              <a:gdLst/>
              <a:ahLst/>
              <a:cxnLst/>
              <a:rect l="l" t="t" r="r" b="b"/>
              <a:pathLst>
                <a:path w="37464" h="47625">
                  <a:moveTo>
                    <a:pt x="37242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37242" y="0"/>
                  </a:lnTo>
                  <a:lnTo>
                    <a:pt x="37242" y="47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709011" y="8876600"/>
            <a:ext cx="9618980" cy="611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heavy" sz="3850" spc="204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Przewodnik</a:t>
            </a:r>
            <a:r>
              <a:rPr dirty="0" u="heavy" sz="3850" spc="-9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850" spc="3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po</a:t>
            </a:r>
            <a:r>
              <a:rPr dirty="0" u="heavy" sz="3850" spc="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850" spc="2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t</a:t>
            </a:r>
            <a:r>
              <a:rPr dirty="0" u="none" sz="3850" spc="210" b="1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yg</a:t>
            </a:r>
            <a:r>
              <a:rPr dirty="0" u="heavy" sz="3850" spc="2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odniu</a:t>
            </a:r>
            <a:r>
              <a:rPr dirty="0" u="heavy" sz="3850" spc="-9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850" spc="18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pro</a:t>
            </a:r>
            <a:r>
              <a:rPr dirty="0" u="none" sz="3850" spc="180" b="1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dirty="0" u="heavy" sz="3850" spc="18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ektowym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933565" y="873773"/>
            <a:ext cx="6354445" cy="9217025"/>
          </a:xfrm>
          <a:custGeom>
            <a:avLst/>
            <a:gdLst/>
            <a:ahLst/>
            <a:cxnLst/>
            <a:rect l="l" t="t" r="r" b="b"/>
            <a:pathLst>
              <a:path w="6354444" h="9217025">
                <a:moveTo>
                  <a:pt x="4066314" y="9216461"/>
                </a:moveTo>
                <a:lnTo>
                  <a:pt x="4020409" y="9216461"/>
                </a:lnTo>
                <a:lnTo>
                  <a:pt x="3974661" y="9212128"/>
                </a:lnTo>
                <a:lnTo>
                  <a:pt x="3929386" y="9203462"/>
                </a:lnTo>
                <a:lnTo>
                  <a:pt x="3884900" y="9190463"/>
                </a:lnTo>
                <a:lnTo>
                  <a:pt x="3841519" y="9173131"/>
                </a:lnTo>
                <a:lnTo>
                  <a:pt x="3799557" y="9151467"/>
                </a:lnTo>
                <a:lnTo>
                  <a:pt x="243804" y="7091696"/>
                </a:lnTo>
                <a:lnTo>
                  <a:pt x="204121" y="7066068"/>
                </a:lnTo>
                <a:lnTo>
                  <a:pt x="167468" y="7037039"/>
                </a:lnTo>
                <a:lnTo>
                  <a:pt x="134004" y="7004884"/>
                </a:lnTo>
                <a:lnTo>
                  <a:pt x="103885" y="6969876"/>
                </a:lnTo>
                <a:lnTo>
                  <a:pt x="77271" y="6932291"/>
                </a:lnTo>
                <a:lnTo>
                  <a:pt x="54317" y="6892402"/>
                </a:lnTo>
                <a:lnTo>
                  <a:pt x="35184" y="6850484"/>
                </a:lnTo>
                <a:lnTo>
                  <a:pt x="20027" y="6806811"/>
                </a:lnTo>
                <a:lnTo>
                  <a:pt x="9006" y="6761657"/>
                </a:lnTo>
                <a:lnTo>
                  <a:pt x="2277" y="6715296"/>
                </a:lnTo>
                <a:lnTo>
                  <a:pt x="0" y="6668003"/>
                </a:lnTo>
                <a:lnTo>
                  <a:pt x="0" y="2548462"/>
                </a:lnTo>
                <a:lnTo>
                  <a:pt x="2277" y="2501169"/>
                </a:lnTo>
                <a:lnTo>
                  <a:pt x="9006" y="2454808"/>
                </a:lnTo>
                <a:lnTo>
                  <a:pt x="20027" y="2409654"/>
                </a:lnTo>
                <a:lnTo>
                  <a:pt x="35184" y="2365981"/>
                </a:lnTo>
                <a:lnTo>
                  <a:pt x="54318" y="2324062"/>
                </a:lnTo>
                <a:lnTo>
                  <a:pt x="77271" y="2284174"/>
                </a:lnTo>
                <a:lnTo>
                  <a:pt x="103886" y="2246588"/>
                </a:lnTo>
                <a:lnTo>
                  <a:pt x="134004" y="2211581"/>
                </a:lnTo>
                <a:lnTo>
                  <a:pt x="167468" y="2179426"/>
                </a:lnTo>
                <a:lnTo>
                  <a:pt x="204121" y="2150397"/>
                </a:lnTo>
                <a:lnTo>
                  <a:pt x="243804" y="2124769"/>
                </a:lnTo>
                <a:lnTo>
                  <a:pt x="3799557" y="65003"/>
                </a:lnTo>
                <a:lnTo>
                  <a:pt x="3841519" y="43335"/>
                </a:lnTo>
                <a:lnTo>
                  <a:pt x="3884900" y="26001"/>
                </a:lnTo>
                <a:lnTo>
                  <a:pt x="3929386" y="13000"/>
                </a:lnTo>
                <a:lnTo>
                  <a:pt x="3974661" y="4333"/>
                </a:lnTo>
                <a:lnTo>
                  <a:pt x="4020409" y="0"/>
                </a:lnTo>
                <a:lnTo>
                  <a:pt x="4066314" y="0"/>
                </a:lnTo>
                <a:lnTo>
                  <a:pt x="4112062" y="4333"/>
                </a:lnTo>
                <a:lnTo>
                  <a:pt x="4157337" y="13000"/>
                </a:lnTo>
                <a:lnTo>
                  <a:pt x="4201822" y="26001"/>
                </a:lnTo>
                <a:lnTo>
                  <a:pt x="4245204" y="43335"/>
                </a:lnTo>
                <a:lnTo>
                  <a:pt x="4287166" y="65003"/>
                </a:lnTo>
                <a:lnTo>
                  <a:pt x="6354433" y="1262524"/>
                </a:lnTo>
                <a:lnTo>
                  <a:pt x="6354433" y="7953943"/>
                </a:lnTo>
                <a:lnTo>
                  <a:pt x="4287166" y="9151467"/>
                </a:lnTo>
                <a:lnTo>
                  <a:pt x="4245204" y="9173131"/>
                </a:lnTo>
                <a:lnTo>
                  <a:pt x="4201822" y="9190463"/>
                </a:lnTo>
                <a:lnTo>
                  <a:pt x="4157337" y="9203462"/>
                </a:lnTo>
                <a:lnTo>
                  <a:pt x="4112062" y="9212128"/>
                </a:lnTo>
                <a:lnTo>
                  <a:pt x="4066314" y="9216461"/>
                </a:lnTo>
                <a:close/>
              </a:path>
            </a:pathLst>
          </a:custGeom>
          <a:solidFill>
            <a:srgbClr val="FBAA0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2510" y="3381165"/>
            <a:ext cx="11296015" cy="6226810"/>
          </a:xfrm>
          <a:custGeom>
            <a:avLst/>
            <a:gdLst/>
            <a:ahLst/>
            <a:cxnLst/>
            <a:rect l="l" t="t" r="r" b="b"/>
            <a:pathLst>
              <a:path w="11296015" h="6226809">
                <a:moveTo>
                  <a:pt x="142872" y="0"/>
                </a:moveTo>
                <a:lnTo>
                  <a:pt x="11152684" y="0"/>
                </a:lnTo>
                <a:lnTo>
                  <a:pt x="11180687" y="2770"/>
                </a:lnTo>
                <a:lnTo>
                  <a:pt x="11231949" y="24004"/>
                </a:lnTo>
                <a:lnTo>
                  <a:pt x="11271551" y="63606"/>
                </a:lnTo>
                <a:lnTo>
                  <a:pt x="11292784" y="114869"/>
                </a:lnTo>
                <a:lnTo>
                  <a:pt x="11295555" y="6083501"/>
                </a:lnTo>
                <a:lnTo>
                  <a:pt x="11292785" y="6111504"/>
                </a:lnTo>
                <a:lnTo>
                  <a:pt x="11271551" y="6162766"/>
                </a:lnTo>
                <a:lnTo>
                  <a:pt x="11231949" y="6202369"/>
                </a:lnTo>
                <a:lnTo>
                  <a:pt x="11180687" y="6223603"/>
                </a:lnTo>
                <a:lnTo>
                  <a:pt x="11152684" y="6226374"/>
                </a:lnTo>
                <a:lnTo>
                  <a:pt x="142872" y="6226374"/>
                </a:lnTo>
                <a:lnTo>
                  <a:pt x="88197" y="6215498"/>
                </a:lnTo>
                <a:lnTo>
                  <a:pt x="41846" y="6184527"/>
                </a:lnTo>
                <a:lnTo>
                  <a:pt x="10875" y="6138176"/>
                </a:lnTo>
                <a:lnTo>
                  <a:pt x="0" y="6083501"/>
                </a:lnTo>
                <a:lnTo>
                  <a:pt x="0" y="142872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29259" y="3612972"/>
            <a:ext cx="519684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6820" algn="l"/>
                <a:tab pos="3125470" algn="l"/>
              </a:tabLst>
            </a:pPr>
            <a:r>
              <a:rPr dirty="0" sz="2500" spc="254">
                <a:solidFill>
                  <a:srgbClr val="FFFFFF"/>
                </a:solidFill>
                <a:latin typeface="Tahoma"/>
                <a:cs typeface="Tahoma"/>
              </a:rPr>
              <a:t>Nowa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podstawa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programowa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83697" y="3612972"/>
            <a:ext cx="132016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zakłada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61003" y="3612972"/>
            <a:ext cx="1650364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rozwijanie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96250" y="4051122"/>
            <a:ext cx="649605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7680" algn="l"/>
                <a:tab pos="3959860" algn="l"/>
                <a:tab pos="5417820" algn="l"/>
              </a:tabLst>
            </a:pP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poprzez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praktyczne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użycie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75">
                <a:solidFill>
                  <a:srgbClr val="FFFFFF"/>
                </a:solidFill>
                <a:latin typeface="Tahoma"/>
                <a:cs typeface="Tahoma"/>
              </a:rPr>
              <a:t>języka.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68458" y="3555784"/>
            <a:ext cx="196342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0190" marR="5080" indent="-238125">
              <a:lnSpc>
                <a:spcPct val="114999"/>
              </a:lnSpc>
              <a:spcBef>
                <a:spcPts val="10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kompetencji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Nauczanie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9259" y="3993934"/>
            <a:ext cx="7264400" cy="9017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językowych</a:t>
            </a:r>
            <a:endParaRPr sz="2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2099945" algn="l"/>
                <a:tab pos="2784475" algn="l"/>
                <a:tab pos="3417570" algn="l"/>
                <a:tab pos="5344160" algn="l"/>
              </a:tabLst>
            </a:pP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koncentruje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skutecznej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80">
                <a:solidFill>
                  <a:srgbClr val="FFFFFF"/>
                </a:solidFill>
                <a:latin typeface="Tahoma"/>
                <a:cs typeface="Tahoma"/>
              </a:rPr>
              <a:t>komunikacji,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9259" y="4927422"/>
            <a:ext cx="7068184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6305" algn="l"/>
                <a:tab pos="3124835" algn="l"/>
                <a:tab pos="6055360" algn="l"/>
              </a:tabLst>
            </a:pP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wykorzystywania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języka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68342" y="4432084"/>
            <a:ext cx="366331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7965">
              <a:lnSpc>
                <a:spcPct val="114999"/>
              </a:lnSpc>
              <a:spcBef>
                <a:spcPts val="100"/>
              </a:spcBef>
              <a:tabLst>
                <a:tab pos="1432560" algn="l"/>
                <a:tab pos="1908175" algn="l"/>
                <a:tab pos="2200275" algn="l"/>
              </a:tabLst>
            </a:pP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rozumieniu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przekazu </a:t>
            </a:r>
            <a:r>
              <a:rPr dirty="0" sz="2500" spc="260">
                <a:solidFill>
                  <a:srgbClr val="FFFFFF"/>
                </a:solidFill>
                <a:latin typeface="Tahoma"/>
                <a:cs typeface="Tahoma"/>
              </a:rPr>
              <a:t>obcego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8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sytuacjach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9259" y="5803722"/>
            <a:ext cx="6633209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3750" algn="l"/>
                <a:tab pos="2794635" algn="l"/>
                <a:tab pos="5006340" algn="l"/>
              </a:tabLst>
            </a:pP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rozwijanie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sprawności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0">
                <a:solidFill>
                  <a:srgbClr val="FFFFFF"/>
                </a:solidFill>
                <a:latin typeface="Tahoma"/>
                <a:cs typeface="Tahoma"/>
              </a:rPr>
              <a:t>mówienia,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9259" y="5308384"/>
            <a:ext cx="10902315" cy="9017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550"/>
              </a:spcBef>
              <a:tabLst>
                <a:tab pos="1251585" algn="l"/>
                <a:tab pos="3733800" algn="l"/>
                <a:tab pos="4230370" algn="l"/>
                <a:tab pos="6890384" algn="l"/>
                <a:tab pos="8366125" algn="l"/>
                <a:tab pos="10307320" algn="l"/>
              </a:tabLst>
            </a:pP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życia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codziennego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zawodowego.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Nacisk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kładziony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95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endParaRPr sz="25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450"/>
              </a:spcBef>
              <a:tabLst>
                <a:tab pos="2011045" algn="l"/>
              </a:tabLst>
            </a:pP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słuchania,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współpracy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9259" y="6184684"/>
            <a:ext cx="1090231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334645" algn="l"/>
                <a:tab pos="3011170" algn="l"/>
                <a:tab pos="5671185" algn="l"/>
                <a:tab pos="7705725" algn="l"/>
                <a:tab pos="8639810" algn="l"/>
                <a:tab pos="9889490" algn="l"/>
              </a:tabLst>
            </a:pP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samodzielnego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rozwiązywania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problemów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przy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użyciu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języka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obcego.</a:t>
            </a:r>
            <a:r>
              <a:rPr dirty="0" sz="25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r>
              <a:rPr dirty="0" sz="25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częściej</a:t>
            </a:r>
            <a:r>
              <a:rPr dirty="0" sz="250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angażują</a:t>
            </a:r>
            <a:r>
              <a:rPr dirty="0" sz="25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50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zadania</a:t>
            </a:r>
            <a:r>
              <a:rPr dirty="0" sz="250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Tahoma"/>
                <a:cs typeface="Tahoma"/>
              </a:rPr>
              <a:t>komunikacyjne,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9259" y="7556322"/>
            <a:ext cx="131826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7995" algn="l"/>
              </a:tabLst>
            </a:pP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życia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9259" y="7060984"/>
            <a:ext cx="5179060" cy="90170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  <a:tabLst>
                <a:tab pos="1601470" algn="l"/>
                <a:tab pos="3733165" algn="l"/>
              </a:tabLst>
            </a:pPr>
            <a:r>
              <a:rPr dirty="0" sz="2500" spc="114">
                <a:solidFill>
                  <a:srgbClr val="FFFFFF"/>
                </a:solidFill>
                <a:latin typeface="Tahoma"/>
                <a:cs typeface="Tahoma"/>
              </a:rPr>
              <a:t>projekty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zespołowe,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90">
                <a:solidFill>
                  <a:srgbClr val="FFFFFF"/>
                </a:solidFill>
                <a:latin typeface="Tahoma"/>
                <a:cs typeface="Tahoma"/>
              </a:rPr>
              <a:t>dyskusje,</a:t>
            </a:r>
            <a:endParaRPr sz="2500">
              <a:latin typeface="Tahoma"/>
              <a:cs typeface="Tahoma"/>
            </a:endParaRPr>
          </a:p>
          <a:p>
            <a:pPr marL="1583690">
              <a:lnSpc>
                <a:spcPct val="100000"/>
              </a:lnSpc>
              <a:spcBef>
                <a:spcPts val="450"/>
              </a:spcBef>
              <a:tabLst>
                <a:tab pos="3996054" algn="l"/>
              </a:tabLst>
            </a:pP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codziennego.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Zakres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54115" y="7060984"/>
            <a:ext cx="557720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8430">
              <a:lnSpc>
                <a:spcPct val="114999"/>
              </a:lnSpc>
              <a:spcBef>
                <a:spcPts val="100"/>
              </a:spcBef>
              <a:tabLst>
                <a:tab pos="2317750" algn="l"/>
                <a:tab pos="2438400" algn="l"/>
                <a:tab pos="3611879" algn="l"/>
                <a:tab pos="4338955" algn="l"/>
              </a:tabLst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prezentacje,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symulacje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sytuacji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programowy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został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zmniejszony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9259" y="7937283"/>
            <a:ext cx="10902315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unowocześniony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9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10">
                <a:solidFill>
                  <a:srgbClr val="FFFFFF"/>
                </a:solidFill>
                <a:latin typeface="Tahoma"/>
                <a:cs typeface="Tahoma"/>
              </a:rPr>
              <a:t>mniej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skomplikowanych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00">
                <a:solidFill>
                  <a:srgbClr val="FFFFFF"/>
                </a:solidFill>
                <a:latin typeface="Tahoma"/>
                <a:cs typeface="Tahoma"/>
              </a:rPr>
              <a:t>struktur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gramatycznych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3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zbędnych</a:t>
            </a:r>
            <a:r>
              <a:rPr dirty="0" sz="2500" spc="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szczegółów,</a:t>
            </a:r>
            <a:r>
              <a:rPr dirty="0" sz="2500" spc="3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więcej</a:t>
            </a:r>
            <a:r>
              <a:rPr dirty="0" sz="2500" spc="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realnych</a:t>
            </a:r>
            <a:r>
              <a:rPr dirty="0" sz="2500" spc="3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umiejętności</a:t>
            </a:r>
            <a:r>
              <a:rPr dirty="0" sz="2500" spc="3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przydatnych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95">
                <a:solidFill>
                  <a:srgbClr val="FFFFFF"/>
                </a:solidFill>
                <a:latin typeface="Tahoma"/>
                <a:cs typeface="Tahoma"/>
              </a:rPr>
              <a:t>życiu.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192114" y="2820185"/>
            <a:ext cx="4612005" cy="6438900"/>
            <a:chOff x="13192114" y="2820185"/>
            <a:chExt cx="4612005" cy="6438900"/>
          </a:xfrm>
        </p:grpSpPr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3721" y="2820185"/>
              <a:ext cx="2800349" cy="64388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92114" y="2965707"/>
              <a:ext cx="2219324" cy="5953124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530287" y="2166589"/>
            <a:ext cx="11605895" cy="699135"/>
          </a:xfrm>
          <a:custGeom>
            <a:avLst/>
            <a:gdLst/>
            <a:ahLst/>
            <a:cxnLst/>
            <a:rect l="l" t="t" r="r" b="b"/>
            <a:pathLst>
              <a:path w="11605895" h="699135">
                <a:moveTo>
                  <a:pt x="11256118" y="698858"/>
                </a:moveTo>
                <a:lnTo>
                  <a:pt x="349429" y="698858"/>
                </a:lnTo>
                <a:lnTo>
                  <a:pt x="302013" y="695668"/>
                </a:lnTo>
                <a:lnTo>
                  <a:pt x="256537" y="686376"/>
                </a:lnTo>
                <a:lnTo>
                  <a:pt x="213415" y="671398"/>
                </a:lnTo>
                <a:lnTo>
                  <a:pt x="173065" y="651151"/>
                </a:lnTo>
                <a:lnTo>
                  <a:pt x="135903" y="626050"/>
                </a:lnTo>
                <a:lnTo>
                  <a:pt x="102345" y="596513"/>
                </a:lnTo>
                <a:lnTo>
                  <a:pt x="72808" y="562955"/>
                </a:lnTo>
                <a:lnTo>
                  <a:pt x="47707" y="525793"/>
                </a:lnTo>
                <a:lnTo>
                  <a:pt x="27459" y="485443"/>
                </a:lnTo>
                <a:lnTo>
                  <a:pt x="12481" y="442321"/>
                </a:lnTo>
                <a:lnTo>
                  <a:pt x="3189" y="396844"/>
                </a:lnTo>
                <a:lnTo>
                  <a:pt x="0" y="349429"/>
                </a:lnTo>
                <a:lnTo>
                  <a:pt x="3189" y="302013"/>
                </a:lnTo>
                <a:lnTo>
                  <a:pt x="12481" y="256537"/>
                </a:lnTo>
                <a:lnTo>
                  <a:pt x="27459" y="213415"/>
                </a:lnTo>
                <a:lnTo>
                  <a:pt x="47707" y="173065"/>
                </a:lnTo>
                <a:lnTo>
                  <a:pt x="72808" y="135903"/>
                </a:lnTo>
                <a:lnTo>
                  <a:pt x="102345" y="102345"/>
                </a:lnTo>
                <a:lnTo>
                  <a:pt x="135903" y="72808"/>
                </a:lnTo>
                <a:lnTo>
                  <a:pt x="173065" y="47707"/>
                </a:lnTo>
                <a:lnTo>
                  <a:pt x="213415" y="27459"/>
                </a:lnTo>
                <a:lnTo>
                  <a:pt x="256537" y="12481"/>
                </a:lnTo>
                <a:lnTo>
                  <a:pt x="302013" y="3189"/>
                </a:lnTo>
                <a:lnTo>
                  <a:pt x="349429" y="0"/>
                </a:lnTo>
                <a:lnTo>
                  <a:pt x="11256118" y="0"/>
                </a:lnTo>
                <a:lnTo>
                  <a:pt x="11302049" y="3030"/>
                </a:lnTo>
                <a:lnTo>
                  <a:pt x="11346803" y="11971"/>
                </a:lnTo>
                <a:lnTo>
                  <a:pt x="11389839" y="26598"/>
                </a:lnTo>
                <a:lnTo>
                  <a:pt x="11430613" y="46686"/>
                </a:lnTo>
                <a:lnTo>
                  <a:pt x="11468581" y="72010"/>
                </a:lnTo>
                <a:lnTo>
                  <a:pt x="11503202" y="102345"/>
                </a:lnTo>
                <a:lnTo>
                  <a:pt x="11533537" y="136966"/>
                </a:lnTo>
                <a:lnTo>
                  <a:pt x="11558861" y="174934"/>
                </a:lnTo>
                <a:lnTo>
                  <a:pt x="11578949" y="215708"/>
                </a:lnTo>
                <a:lnTo>
                  <a:pt x="11593576" y="258744"/>
                </a:lnTo>
                <a:lnTo>
                  <a:pt x="11602517" y="303499"/>
                </a:lnTo>
                <a:lnTo>
                  <a:pt x="11605548" y="349429"/>
                </a:lnTo>
                <a:lnTo>
                  <a:pt x="11602517" y="395359"/>
                </a:lnTo>
                <a:lnTo>
                  <a:pt x="11593576" y="440114"/>
                </a:lnTo>
                <a:lnTo>
                  <a:pt x="11578949" y="483150"/>
                </a:lnTo>
                <a:lnTo>
                  <a:pt x="11558861" y="523924"/>
                </a:lnTo>
                <a:lnTo>
                  <a:pt x="11533537" y="561892"/>
                </a:lnTo>
                <a:lnTo>
                  <a:pt x="11503202" y="596513"/>
                </a:lnTo>
                <a:lnTo>
                  <a:pt x="11468581" y="626848"/>
                </a:lnTo>
                <a:lnTo>
                  <a:pt x="11430613" y="652172"/>
                </a:lnTo>
                <a:lnTo>
                  <a:pt x="11389839" y="672260"/>
                </a:lnTo>
                <a:lnTo>
                  <a:pt x="11346803" y="686887"/>
                </a:lnTo>
                <a:lnTo>
                  <a:pt x="11302049" y="695828"/>
                </a:lnTo>
                <a:lnTo>
                  <a:pt x="11256118" y="698858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4000" spc="420"/>
              <a:t>PRAKTYCZNA</a:t>
            </a:r>
            <a:r>
              <a:rPr dirty="0" sz="4000" spc="20"/>
              <a:t> </a:t>
            </a:r>
            <a:r>
              <a:rPr dirty="0" sz="4000" spc="409"/>
              <a:t>NAUKA</a:t>
            </a:r>
            <a:r>
              <a:rPr dirty="0" sz="4000" spc="25"/>
              <a:t> </a:t>
            </a:r>
            <a:r>
              <a:rPr dirty="0" sz="4000" spc="385"/>
              <a:t>JĘZYKÓW</a:t>
            </a:r>
            <a:r>
              <a:rPr dirty="0" sz="4000" spc="25"/>
              <a:t> </a:t>
            </a:r>
            <a:r>
              <a:rPr dirty="0" sz="4000" spc="530"/>
              <a:t>OBCYCH</a:t>
            </a:r>
            <a:endParaRPr sz="4000"/>
          </a:p>
        </p:txBody>
      </p:sp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10776931" y="593150"/>
            <a:ext cx="7511415" cy="9217025"/>
            <a:chOff x="10776931" y="593150"/>
            <a:chExt cx="7511415" cy="9217025"/>
          </a:xfrm>
        </p:grpSpPr>
        <p:sp>
          <p:nvSpPr>
            <p:cNvPr id="14" name="object 14"/>
            <p:cNvSpPr/>
            <p:nvPr/>
          </p:nvSpPr>
          <p:spPr>
            <a:xfrm>
              <a:off x="10776931" y="593150"/>
              <a:ext cx="7511415" cy="9217025"/>
            </a:xfrm>
            <a:custGeom>
              <a:avLst/>
              <a:gdLst/>
              <a:ahLst/>
              <a:cxnLst/>
              <a:rect l="l" t="t" r="r" b="b"/>
              <a:pathLst>
                <a:path w="7511415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511067" y="1932535"/>
                  </a:lnTo>
                  <a:lnTo>
                    <a:pt x="7511067" y="7283930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85111" y="1892699"/>
              <a:ext cx="1685924" cy="61626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79692" y="2755265"/>
              <a:ext cx="4408306" cy="529589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529540" y="2161965"/>
            <a:ext cx="7366000" cy="790575"/>
          </a:xfrm>
          <a:custGeom>
            <a:avLst/>
            <a:gdLst/>
            <a:ahLst/>
            <a:cxnLst/>
            <a:rect l="l" t="t" r="r" b="b"/>
            <a:pathLst>
              <a:path w="7366000" h="790575">
                <a:moveTo>
                  <a:pt x="6970215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6970215" y="0"/>
                </a:lnTo>
                <a:lnTo>
                  <a:pt x="7016314" y="2659"/>
                </a:lnTo>
                <a:lnTo>
                  <a:pt x="7060851" y="10439"/>
                </a:lnTo>
                <a:lnTo>
                  <a:pt x="7103529" y="23044"/>
                </a:lnTo>
                <a:lnTo>
                  <a:pt x="7144053" y="40177"/>
                </a:lnTo>
                <a:lnTo>
                  <a:pt x="7182124" y="61541"/>
                </a:lnTo>
                <a:lnTo>
                  <a:pt x="7217447" y="86840"/>
                </a:lnTo>
                <a:lnTo>
                  <a:pt x="7249726" y="115777"/>
                </a:lnTo>
                <a:lnTo>
                  <a:pt x="7278663" y="148055"/>
                </a:lnTo>
                <a:lnTo>
                  <a:pt x="7303961" y="183378"/>
                </a:lnTo>
                <a:lnTo>
                  <a:pt x="7325325" y="221450"/>
                </a:lnTo>
                <a:lnTo>
                  <a:pt x="7342458" y="261973"/>
                </a:lnTo>
                <a:lnTo>
                  <a:pt x="7355063" y="304651"/>
                </a:lnTo>
                <a:lnTo>
                  <a:pt x="7362843" y="349188"/>
                </a:lnTo>
                <a:lnTo>
                  <a:pt x="7365503" y="395287"/>
                </a:lnTo>
                <a:lnTo>
                  <a:pt x="7362843" y="441386"/>
                </a:lnTo>
                <a:lnTo>
                  <a:pt x="7355063" y="485923"/>
                </a:lnTo>
                <a:lnTo>
                  <a:pt x="7342458" y="528601"/>
                </a:lnTo>
                <a:lnTo>
                  <a:pt x="7325325" y="569124"/>
                </a:lnTo>
                <a:lnTo>
                  <a:pt x="7303961" y="607196"/>
                </a:lnTo>
                <a:lnTo>
                  <a:pt x="7278663" y="642519"/>
                </a:lnTo>
                <a:lnTo>
                  <a:pt x="7249726" y="674797"/>
                </a:lnTo>
                <a:lnTo>
                  <a:pt x="7217447" y="703734"/>
                </a:lnTo>
                <a:lnTo>
                  <a:pt x="7182124" y="729033"/>
                </a:lnTo>
                <a:lnTo>
                  <a:pt x="7144053" y="750397"/>
                </a:lnTo>
                <a:lnTo>
                  <a:pt x="7103529" y="767530"/>
                </a:lnTo>
                <a:lnTo>
                  <a:pt x="7060851" y="780135"/>
                </a:lnTo>
                <a:lnTo>
                  <a:pt x="7016314" y="787915"/>
                </a:lnTo>
                <a:lnTo>
                  <a:pt x="6970215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">
              <a:lnSpc>
                <a:spcPct val="100000"/>
              </a:lnSpc>
              <a:spcBef>
                <a:spcPts val="100"/>
              </a:spcBef>
            </a:pPr>
            <a:r>
              <a:rPr dirty="0" spc="509"/>
              <a:t>MODUŁY</a:t>
            </a:r>
            <a:r>
              <a:rPr dirty="0" spc="25"/>
              <a:t> </a:t>
            </a:r>
            <a:r>
              <a:rPr dirty="0" spc="400"/>
              <a:t>TEMATYCZNE</a:t>
            </a:r>
          </a:p>
        </p:txBody>
      </p:sp>
      <p:sp>
        <p:nvSpPr>
          <p:cNvPr id="19" name="object 19"/>
          <p:cNvSpPr/>
          <p:nvPr/>
        </p:nvSpPr>
        <p:spPr>
          <a:xfrm>
            <a:off x="522988" y="3390690"/>
            <a:ext cx="9989820" cy="4826000"/>
          </a:xfrm>
          <a:custGeom>
            <a:avLst/>
            <a:gdLst/>
            <a:ahLst/>
            <a:cxnLst/>
            <a:rect l="l" t="t" r="r" b="b"/>
            <a:pathLst>
              <a:path w="9989820" h="4826000">
                <a:moveTo>
                  <a:pt x="142871" y="0"/>
                </a:moveTo>
                <a:lnTo>
                  <a:pt x="9846709" y="0"/>
                </a:lnTo>
                <a:lnTo>
                  <a:pt x="9874713" y="2770"/>
                </a:lnTo>
                <a:lnTo>
                  <a:pt x="9925975" y="24004"/>
                </a:lnTo>
                <a:lnTo>
                  <a:pt x="9965578" y="63606"/>
                </a:lnTo>
                <a:lnTo>
                  <a:pt x="9986811" y="114868"/>
                </a:lnTo>
                <a:lnTo>
                  <a:pt x="9989582" y="4682731"/>
                </a:lnTo>
                <a:lnTo>
                  <a:pt x="9986811" y="4710734"/>
                </a:lnTo>
                <a:lnTo>
                  <a:pt x="9965578" y="4761996"/>
                </a:lnTo>
                <a:lnTo>
                  <a:pt x="9925975" y="4801599"/>
                </a:lnTo>
                <a:lnTo>
                  <a:pt x="9874713" y="4822832"/>
                </a:lnTo>
                <a:lnTo>
                  <a:pt x="9846709" y="4825603"/>
                </a:lnTo>
                <a:lnTo>
                  <a:pt x="142871" y="4825603"/>
                </a:lnTo>
                <a:lnTo>
                  <a:pt x="88197" y="4814727"/>
                </a:lnTo>
                <a:lnTo>
                  <a:pt x="41846" y="4783757"/>
                </a:lnTo>
                <a:lnTo>
                  <a:pt x="10875" y="4737406"/>
                </a:lnTo>
                <a:lnTo>
                  <a:pt x="0" y="4682731"/>
                </a:lnTo>
                <a:lnTo>
                  <a:pt x="0" y="142871"/>
                </a:lnTo>
                <a:lnTo>
                  <a:pt x="10875" y="88197"/>
                </a:lnTo>
                <a:lnTo>
                  <a:pt x="41846" y="41846"/>
                </a:lnTo>
                <a:lnTo>
                  <a:pt x="88197" y="10875"/>
                </a:lnTo>
                <a:lnTo>
                  <a:pt x="14287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19734" y="3551326"/>
            <a:ext cx="7846695" cy="97790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  <a:tabLst>
                <a:tab pos="3195320" algn="l"/>
                <a:tab pos="5389245" algn="l"/>
              </a:tabLst>
            </a:pP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Wprowadzenie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60">
                <a:solidFill>
                  <a:srgbClr val="FFFFFF"/>
                </a:solidFill>
                <a:latin typeface="Tahoma"/>
                <a:cs typeface="Tahoma"/>
              </a:rPr>
              <a:t>modułów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tematycznych</a:t>
            </a:r>
            <a:endParaRPr sz="2700">
              <a:latin typeface="Tahoma"/>
              <a:cs typeface="Tahoma"/>
            </a:endParaRPr>
          </a:p>
          <a:p>
            <a:pPr marL="5160645">
              <a:lnSpc>
                <a:spcPct val="100000"/>
              </a:lnSpc>
              <a:spcBef>
                <a:spcPts val="509"/>
              </a:spcBef>
              <a:tabLst>
                <a:tab pos="7261225" algn="l"/>
              </a:tabLst>
            </a:pPr>
            <a:r>
              <a:rPr dirty="0" sz="2700" spc="180">
                <a:solidFill>
                  <a:srgbClr val="FFFFFF"/>
                </a:solidFill>
                <a:latin typeface="Tahoma"/>
                <a:cs typeface="Tahoma"/>
              </a:rPr>
              <a:t>spojrzenia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7467" y="3551326"/>
            <a:ext cx="1598930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4650">
              <a:lnSpc>
                <a:spcPct val="115700"/>
              </a:lnSpc>
              <a:spcBef>
                <a:spcPts val="100"/>
              </a:spcBef>
            </a:pPr>
            <a:r>
              <a:rPr dirty="0" sz="2700" spc="175">
                <a:solidFill>
                  <a:srgbClr val="FFFFFF"/>
                </a:solidFill>
                <a:latin typeface="Tahoma"/>
                <a:cs typeface="Tahoma"/>
              </a:rPr>
              <a:t>wynika </a:t>
            </a:r>
            <a:r>
              <a:rPr dirty="0" sz="2700" spc="195">
                <a:solidFill>
                  <a:srgbClr val="FFFFFF"/>
                </a:solidFill>
                <a:latin typeface="Tahoma"/>
                <a:cs typeface="Tahoma"/>
              </a:rPr>
              <a:t>edukację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80567" y="4568711"/>
            <a:ext cx="893572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8335" algn="l"/>
                <a:tab pos="5184140" algn="l"/>
                <a:tab pos="6203950" algn="l"/>
              </a:tabLst>
            </a:pPr>
            <a:r>
              <a:rPr dirty="0" sz="2700" spc="225">
                <a:solidFill>
                  <a:srgbClr val="FFFFFF"/>
                </a:solidFill>
                <a:latin typeface="Tahoma"/>
                <a:cs typeface="Tahoma"/>
              </a:rPr>
              <a:t>przygotowania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uczniów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45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75">
                <a:solidFill>
                  <a:srgbClr val="FFFFFF"/>
                </a:solidFill>
                <a:latin typeface="Tahoma"/>
                <a:cs typeface="Tahoma"/>
              </a:rPr>
              <a:t>funkcjonowania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9734" y="4027576"/>
            <a:ext cx="4862195" cy="1454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  <a:tabLst>
                <a:tab pos="514984" algn="l"/>
                <a:tab pos="2373630" algn="l"/>
              </a:tabLst>
            </a:pP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potrzeby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85">
                <a:solidFill>
                  <a:srgbClr val="FFFFFF"/>
                </a:solidFill>
                <a:latin typeface="Tahoma"/>
                <a:cs typeface="Tahoma"/>
              </a:rPr>
              <a:t>całościowego </a:t>
            </a:r>
            <a:r>
              <a:rPr dirty="0" sz="2700" spc="2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2700" spc="31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29490" y="5044961"/>
            <a:ext cx="733933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0225" algn="l"/>
                <a:tab pos="4658995" algn="l"/>
                <a:tab pos="5603875" algn="l"/>
              </a:tabLst>
            </a:pP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złożonej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25">
                <a:solidFill>
                  <a:srgbClr val="FFFFFF"/>
                </a:solidFill>
                <a:latin typeface="Tahoma"/>
                <a:cs typeface="Tahoma"/>
              </a:rPr>
              <a:t>rzeczywistości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65">
                <a:solidFill>
                  <a:srgbClr val="FFFFFF"/>
                </a:solidFill>
                <a:latin typeface="Tahoma"/>
                <a:cs typeface="Tahoma"/>
              </a:rPr>
              <a:t>bez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tworzenia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21130" y="4980076"/>
            <a:ext cx="4895215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29965">
              <a:lnSpc>
                <a:spcPct val="115700"/>
              </a:lnSpc>
              <a:spcBef>
                <a:spcPts val="100"/>
              </a:spcBef>
              <a:tabLst>
                <a:tab pos="1397000" algn="l"/>
                <a:tab pos="2983865" algn="l"/>
                <a:tab pos="3517900" algn="l"/>
              </a:tabLst>
            </a:pP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nowych </a:t>
            </a:r>
            <a:r>
              <a:rPr dirty="0" sz="2700" spc="415">
                <a:solidFill>
                  <a:srgbClr val="FFFFFF"/>
                </a:solidFill>
                <a:latin typeface="Tahoma"/>
                <a:cs typeface="Tahoma"/>
              </a:rPr>
              <a:t>łączą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wiedzę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90">
                <a:solidFill>
                  <a:srgbClr val="FFFFFF"/>
                </a:solidFill>
                <a:latin typeface="Tahoma"/>
                <a:cs typeface="Tahoma"/>
              </a:rPr>
              <a:t>różnych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9734" y="5456326"/>
            <a:ext cx="2375535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dirty="0" sz="2700" spc="175">
                <a:solidFill>
                  <a:srgbClr val="FFFFFF"/>
                </a:solidFill>
                <a:latin typeface="Tahoma"/>
                <a:cs typeface="Tahoma"/>
              </a:rPr>
              <a:t>przedmiotów. </a:t>
            </a: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dziedzin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00782" y="5456326"/>
            <a:ext cx="1903095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54355">
              <a:lnSpc>
                <a:spcPct val="115700"/>
              </a:lnSpc>
              <a:spcBef>
                <a:spcPts val="100"/>
              </a:spcBef>
            </a:pPr>
            <a:r>
              <a:rPr dirty="0" sz="2700" spc="275">
                <a:solidFill>
                  <a:srgbClr val="FFFFFF"/>
                </a:solidFill>
                <a:latin typeface="Tahoma"/>
                <a:cs typeface="Tahoma"/>
              </a:rPr>
              <a:t>Moduły </a:t>
            </a:r>
            <a:r>
              <a:rPr dirty="0" sz="2700" spc="250">
                <a:solidFill>
                  <a:srgbClr val="FFFFFF"/>
                </a:solidFill>
                <a:latin typeface="Tahoma"/>
                <a:cs typeface="Tahoma"/>
              </a:rPr>
              <a:t>wokół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06862" y="5997461"/>
            <a:ext cx="202120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200">
                <a:solidFill>
                  <a:srgbClr val="FFFFFF"/>
                </a:solidFill>
                <a:latin typeface="Tahoma"/>
                <a:cs typeface="Tahoma"/>
              </a:rPr>
              <a:t>kluczowych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9734" y="5932576"/>
            <a:ext cx="9596120" cy="97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3175">
              <a:lnSpc>
                <a:spcPct val="115700"/>
              </a:lnSpc>
              <a:spcBef>
                <a:spcPts val="100"/>
              </a:spcBef>
              <a:tabLst>
                <a:tab pos="3239770" algn="l"/>
                <a:tab pos="5102225" algn="l"/>
                <a:tab pos="5953760" algn="l"/>
                <a:tab pos="6748780" algn="l"/>
              </a:tabLst>
            </a:pPr>
            <a:r>
              <a:rPr dirty="0" sz="2700" spc="215">
                <a:solidFill>
                  <a:srgbClr val="FFFFFF"/>
                </a:solidFill>
                <a:latin typeface="Tahoma"/>
                <a:cs typeface="Tahoma"/>
              </a:rPr>
              <a:t>problemów </a:t>
            </a:r>
            <a:r>
              <a:rPr dirty="0" sz="2700" spc="229">
                <a:solidFill>
                  <a:srgbClr val="FFFFFF"/>
                </a:solidFill>
                <a:latin typeface="Tahoma"/>
                <a:cs typeface="Tahoma"/>
              </a:rPr>
              <a:t>współczesności.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00">
                <a:solidFill>
                  <a:srgbClr val="FFFFFF"/>
                </a:solidFill>
                <a:latin typeface="Tahoma"/>
                <a:cs typeface="Tahoma"/>
              </a:rPr>
              <a:t>Skupiają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80">
                <a:solidFill>
                  <a:srgbClr val="FFFFFF"/>
                </a:solidFill>
                <a:latin typeface="Tahoma"/>
                <a:cs typeface="Tahoma"/>
              </a:rPr>
              <a:t>się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2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90">
                <a:solidFill>
                  <a:srgbClr val="FFFFFF"/>
                </a:solidFill>
                <a:latin typeface="Tahoma"/>
                <a:cs typeface="Tahoma"/>
              </a:rPr>
              <a:t>najważniejszych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99095" y="8859491"/>
            <a:ext cx="9064625" cy="671830"/>
          </a:xfrm>
          <a:custGeom>
            <a:avLst/>
            <a:gdLst/>
            <a:ahLst/>
            <a:cxnLst/>
            <a:rect l="l" t="t" r="r" b="b"/>
            <a:pathLst>
              <a:path w="9064625" h="671829">
                <a:moveTo>
                  <a:pt x="8728733" y="671488"/>
                </a:moveTo>
                <a:lnTo>
                  <a:pt x="335744" y="671488"/>
                </a:lnTo>
                <a:lnTo>
                  <a:pt x="286130" y="667848"/>
                </a:lnTo>
                <a:lnTo>
                  <a:pt x="238776" y="657273"/>
                </a:lnTo>
                <a:lnTo>
                  <a:pt x="194203" y="640283"/>
                </a:lnTo>
                <a:lnTo>
                  <a:pt x="152928" y="617398"/>
                </a:lnTo>
                <a:lnTo>
                  <a:pt x="115471" y="589136"/>
                </a:lnTo>
                <a:lnTo>
                  <a:pt x="82352" y="556017"/>
                </a:lnTo>
                <a:lnTo>
                  <a:pt x="54090" y="518560"/>
                </a:lnTo>
                <a:lnTo>
                  <a:pt x="31204" y="477285"/>
                </a:lnTo>
                <a:lnTo>
                  <a:pt x="14215" y="432711"/>
                </a:lnTo>
                <a:lnTo>
                  <a:pt x="3640" y="385358"/>
                </a:lnTo>
                <a:lnTo>
                  <a:pt x="0" y="335744"/>
                </a:lnTo>
                <a:lnTo>
                  <a:pt x="3640" y="286130"/>
                </a:lnTo>
                <a:lnTo>
                  <a:pt x="14215" y="238776"/>
                </a:lnTo>
                <a:lnTo>
                  <a:pt x="31204" y="194203"/>
                </a:lnTo>
                <a:lnTo>
                  <a:pt x="54090" y="152928"/>
                </a:lnTo>
                <a:lnTo>
                  <a:pt x="82352" y="115471"/>
                </a:lnTo>
                <a:lnTo>
                  <a:pt x="115471" y="82352"/>
                </a:lnTo>
                <a:lnTo>
                  <a:pt x="152928" y="54090"/>
                </a:lnTo>
                <a:lnTo>
                  <a:pt x="194203" y="31204"/>
                </a:lnTo>
                <a:lnTo>
                  <a:pt x="238776" y="14215"/>
                </a:lnTo>
                <a:lnTo>
                  <a:pt x="286130" y="3640"/>
                </a:lnTo>
                <a:lnTo>
                  <a:pt x="335744" y="0"/>
                </a:lnTo>
                <a:lnTo>
                  <a:pt x="8728733" y="0"/>
                </a:lnTo>
                <a:lnTo>
                  <a:pt x="8781572" y="4182"/>
                </a:lnTo>
                <a:lnTo>
                  <a:pt x="8832634" y="16480"/>
                </a:lnTo>
                <a:lnTo>
                  <a:pt x="8881017" y="36521"/>
                </a:lnTo>
                <a:lnTo>
                  <a:pt x="8925820" y="63931"/>
                </a:lnTo>
                <a:lnTo>
                  <a:pt x="8966140" y="98337"/>
                </a:lnTo>
                <a:lnTo>
                  <a:pt x="9000545" y="138657"/>
                </a:lnTo>
                <a:lnTo>
                  <a:pt x="9027955" y="183460"/>
                </a:lnTo>
                <a:lnTo>
                  <a:pt x="9047996" y="231843"/>
                </a:lnTo>
                <a:lnTo>
                  <a:pt x="9060295" y="282905"/>
                </a:lnTo>
                <a:lnTo>
                  <a:pt x="9064477" y="335744"/>
                </a:lnTo>
                <a:lnTo>
                  <a:pt x="9060295" y="388583"/>
                </a:lnTo>
                <a:lnTo>
                  <a:pt x="9047996" y="439645"/>
                </a:lnTo>
                <a:lnTo>
                  <a:pt x="9027955" y="488028"/>
                </a:lnTo>
                <a:lnTo>
                  <a:pt x="9000545" y="532831"/>
                </a:lnTo>
                <a:lnTo>
                  <a:pt x="8966140" y="573151"/>
                </a:lnTo>
                <a:lnTo>
                  <a:pt x="8925820" y="607556"/>
                </a:lnTo>
                <a:lnTo>
                  <a:pt x="8881017" y="634966"/>
                </a:lnTo>
                <a:lnTo>
                  <a:pt x="8832634" y="655007"/>
                </a:lnTo>
                <a:lnTo>
                  <a:pt x="8781572" y="667306"/>
                </a:lnTo>
                <a:lnTo>
                  <a:pt x="8728733" y="671488"/>
                </a:lnTo>
                <a:close/>
              </a:path>
            </a:pathLst>
          </a:custGeom>
          <a:solidFill>
            <a:srgbClr val="5E7D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81634" y="6885076"/>
            <a:ext cx="9634220" cy="2544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800" marR="5080">
              <a:lnSpc>
                <a:spcPct val="115700"/>
              </a:lnSpc>
              <a:spcBef>
                <a:spcPts val="100"/>
              </a:spcBef>
              <a:tabLst>
                <a:tab pos="2578100" algn="l"/>
                <a:tab pos="4894580" algn="l"/>
                <a:tab pos="6630034" algn="l"/>
                <a:tab pos="7845425" algn="l"/>
              </a:tabLst>
            </a:pPr>
            <a:r>
              <a:rPr dirty="0" sz="2700" spc="204">
                <a:solidFill>
                  <a:srgbClr val="FFFFFF"/>
                </a:solidFill>
                <a:latin typeface="Tahoma"/>
                <a:cs typeface="Tahoma"/>
              </a:rPr>
              <a:t>wyzwaniach,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65">
                <a:solidFill>
                  <a:srgbClr val="FFFFFF"/>
                </a:solidFill>
                <a:latin typeface="Tahoma"/>
                <a:cs typeface="Tahoma"/>
              </a:rPr>
              <a:t>pozwalając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95">
                <a:solidFill>
                  <a:srgbClr val="FFFFFF"/>
                </a:solidFill>
                <a:latin typeface="Tahoma"/>
                <a:cs typeface="Tahoma"/>
              </a:rPr>
              <a:t>uczniom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13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700" spc="210">
                <a:solidFill>
                  <a:srgbClr val="FFFFFF"/>
                </a:solidFill>
                <a:latin typeface="Tahoma"/>
                <a:cs typeface="Tahoma"/>
              </a:rPr>
              <a:t>zrozumieć </a:t>
            </a:r>
            <a:r>
              <a:rPr dirty="0" sz="2700" spc="225">
                <a:solidFill>
                  <a:srgbClr val="FFFFFF"/>
                </a:solidFill>
                <a:latin typeface="Tahoma"/>
                <a:cs typeface="Tahoma"/>
              </a:rPr>
              <a:t>mechanizmy</a:t>
            </a:r>
            <a:r>
              <a:rPr dirty="0" sz="27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330">
                <a:solidFill>
                  <a:srgbClr val="FFFFFF"/>
                </a:solidFill>
                <a:latin typeface="Tahoma"/>
                <a:cs typeface="Tahoma"/>
              </a:rPr>
              <a:t>rządzące</a:t>
            </a:r>
            <a:r>
              <a:rPr dirty="0" sz="27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90">
                <a:solidFill>
                  <a:srgbClr val="FFFFFF"/>
                </a:solidFill>
                <a:latin typeface="Tahoma"/>
                <a:cs typeface="Tahoma"/>
              </a:rPr>
              <a:t>dzisiejszym</a:t>
            </a:r>
            <a:r>
              <a:rPr dirty="0" sz="270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170">
                <a:solidFill>
                  <a:srgbClr val="FFFFFF"/>
                </a:solidFill>
                <a:latin typeface="Tahoma"/>
                <a:cs typeface="Tahoma"/>
              </a:rPr>
              <a:t>światem.</a:t>
            </a: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95"/>
              </a:spcBef>
            </a:pP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u="heavy" sz="3850" spc="4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Wi</a:t>
            </a:r>
            <a:r>
              <a:rPr dirty="0" u="heavy" sz="3850" spc="-2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ę</a:t>
            </a:r>
            <a:r>
              <a:rPr dirty="0" u="heavy" sz="3850" spc="-8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1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ce</a:t>
            </a:r>
            <a:r>
              <a:rPr dirty="0" u="none" sz="3850" spc="160" b="1">
                <a:solidFill>
                  <a:srgbClr val="FFFFFF"/>
                </a:solidFill>
                <a:latin typeface="Trebuchet MS"/>
                <a:cs typeface="Trebuchet MS"/>
                <a:hlinkClick r:id="rId4"/>
              </a:rPr>
              <a:t>j</a:t>
            </a:r>
            <a:r>
              <a:rPr dirty="0" u="heavy" sz="3850" spc="3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3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o</a:t>
            </a:r>
            <a:r>
              <a:rPr dirty="0" u="heavy" sz="3850" spc="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29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modułach</a:t>
            </a:r>
            <a:r>
              <a:rPr dirty="0" u="heavy" sz="3850" spc="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2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tematycznych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5948553" y="0"/>
            <a:ext cx="12339955" cy="9810115"/>
            <a:chOff x="5948553" y="0"/>
            <a:chExt cx="12339955" cy="9810115"/>
          </a:xfrm>
        </p:grpSpPr>
        <p:sp>
          <p:nvSpPr>
            <p:cNvPr id="14" name="object 14"/>
            <p:cNvSpPr/>
            <p:nvPr/>
          </p:nvSpPr>
          <p:spPr>
            <a:xfrm>
              <a:off x="10776931" y="593150"/>
              <a:ext cx="7511415" cy="9217025"/>
            </a:xfrm>
            <a:custGeom>
              <a:avLst/>
              <a:gdLst/>
              <a:ahLst/>
              <a:cxnLst/>
              <a:rect l="l" t="t" r="r" b="b"/>
              <a:pathLst>
                <a:path w="7511415" h="9217025">
                  <a:moveTo>
                    <a:pt x="4066314" y="9216461"/>
                  </a:moveTo>
                  <a:lnTo>
                    <a:pt x="4020409" y="9216461"/>
                  </a:lnTo>
                  <a:lnTo>
                    <a:pt x="3974661" y="9212128"/>
                  </a:lnTo>
                  <a:lnTo>
                    <a:pt x="3929386" y="9203462"/>
                  </a:lnTo>
                  <a:lnTo>
                    <a:pt x="3884900" y="9190463"/>
                  </a:lnTo>
                  <a:lnTo>
                    <a:pt x="3841519" y="9173131"/>
                  </a:lnTo>
                  <a:lnTo>
                    <a:pt x="3799557" y="9151467"/>
                  </a:lnTo>
                  <a:lnTo>
                    <a:pt x="243804" y="7091696"/>
                  </a:lnTo>
                  <a:lnTo>
                    <a:pt x="204121" y="7066068"/>
                  </a:lnTo>
                  <a:lnTo>
                    <a:pt x="167468" y="7037039"/>
                  </a:lnTo>
                  <a:lnTo>
                    <a:pt x="134004" y="7004884"/>
                  </a:lnTo>
                  <a:lnTo>
                    <a:pt x="103885" y="6969876"/>
                  </a:lnTo>
                  <a:lnTo>
                    <a:pt x="77271" y="6932291"/>
                  </a:lnTo>
                  <a:lnTo>
                    <a:pt x="54318" y="6892402"/>
                  </a:lnTo>
                  <a:lnTo>
                    <a:pt x="35184" y="6850484"/>
                  </a:lnTo>
                  <a:lnTo>
                    <a:pt x="20027" y="6806811"/>
                  </a:lnTo>
                  <a:lnTo>
                    <a:pt x="9006" y="6761657"/>
                  </a:lnTo>
                  <a:lnTo>
                    <a:pt x="2277" y="6715296"/>
                  </a:lnTo>
                  <a:lnTo>
                    <a:pt x="0" y="6668003"/>
                  </a:lnTo>
                  <a:lnTo>
                    <a:pt x="0" y="2548462"/>
                  </a:lnTo>
                  <a:lnTo>
                    <a:pt x="2277" y="2501169"/>
                  </a:lnTo>
                  <a:lnTo>
                    <a:pt x="9006" y="2454808"/>
                  </a:lnTo>
                  <a:lnTo>
                    <a:pt x="20027" y="2409654"/>
                  </a:lnTo>
                  <a:lnTo>
                    <a:pt x="35184" y="2365981"/>
                  </a:lnTo>
                  <a:lnTo>
                    <a:pt x="54318" y="2324062"/>
                  </a:lnTo>
                  <a:lnTo>
                    <a:pt x="77271" y="2284174"/>
                  </a:lnTo>
                  <a:lnTo>
                    <a:pt x="103886" y="2246588"/>
                  </a:lnTo>
                  <a:lnTo>
                    <a:pt x="134004" y="2211581"/>
                  </a:lnTo>
                  <a:lnTo>
                    <a:pt x="167468" y="2179426"/>
                  </a:lnTo>
                  <a:lnTo>
                    <a:pt x="204121" y="2150397"/>
                  </a:lnTo>
                  <a:lnTo>
                    <a:pt x="243804" y="2124769"/>
                  </a:lnTo>
                  <a:lnTo>
                    <a:pt x="3799557" y="65003"/>
                  </a:lnTo>
                  <a:lnTo>
                    <a:pt x="3841519" y="43335"/>
                  </a:lnTo>
                  <a:lnTo>
                    <a:pt x="3884900" y="26001"/>
                  </a:lnTo>
                  <a:lnTo>
                    <a:pt x="3929386" y="13000"/>
                  </a:lnTo>
                  <a:lnTo>
                    <a:pt x="3974661" y="4333"/>
                  </a:lnTo>
                  <a:lnTo>
                    <a:pt x="4020409" y="0"/>
                  </a:lnTo>
                  <a:lnTo>
                    <a:pt x="4066314" y="0"/>
                  </a:lnTo>
                  <a:lnTo>
                    <a:pt x="4112062" y="4333"/>
                  </a:lnTo>
                  <a:lnTo>
                    <a:pt x="4157337" y="13000"/>
                  </a:lnTo>
                  <a:lnTo>
                    <a:pt x="4201823" y="26001"/>
                  </a:lnTo>
                  <a:lnTo>
                    <a:pt x="4245204" y="43335"/>
                  </a:lnTo>
                  <a:lnTo>
                    <a:pt x="4287166" y="65003"/>
                  </a:lnTo>
                  <a:lnTo>
                    <a:pt x="7511067" y="1932535"/>
                  </a:lnTo>
                  <a:lnTo>
                    <a:pt x="7511067" y="7283930"/>
                  </a:lnTo>
                  <a:lnTo>
                    <a:pt x="4287166" y="9151467"/>
                  </a:lnTo>
                  <a:lnTo>
                    <a:pt x="4245204" y="9173131"/>
                  </a:lnTo>
                  <a:lnTo>
                    <a:pt x="4201823" y="9190463"/>
                  </a:lnTo>
                  <a:lnTo>
                    <a:pt x="4157337" y="9203462"/>
                  </a:lnTo>
                  <a:lnTo>
                    <a:pt x="4112062" y="9212128"/>
                  </a:lnTo>
                  <a:lnTo>
                    <a:pt x="4066314" y="9216461"/>
                  </a:lnTo>
                  <a:close/>
                </a:path>
              </a:pathLst>
            </a:custGeom>
            <a:solidFill>
              <a:srgbClr val="FBAA0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85111" y="1892699"/>
              <a:ext cx="1685924" cy="61626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79692" y="2755265"/>
              <a:ext cx="4408306" cy="52958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8553" y="0"/>
              <a:ext cx="4857749" cy="170497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37228" y="3173251"/>
            <a:ext cx="9687560" cy="650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30" b="1">
                <a:solidFill>
                  <a:srgbClr val="FFFFFF"/>
                </a:solidFill>
                <a:latin typeface="Trebuchet MS"/>
                <a:cs typeface="Trebuchet MS"/>
              </a:rPr>
              <a:t>bezpieczeństwo</a:t>
            </a:r>
            <a:r>
              <a:rPr dirty="0" sz="21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1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45" b="1">
                <a:solidFill>
                  <a:srgbClr val="FFFFFF"/>
                </a:solidFill>
                <a:latin typeface="Trebuchet MS"/>
                <a:cs typeface="Trebuchet MS"/>
              </a:rPr>
              <a:t>obrona</a:t>
            </a:r>
            <a:r>
              <a:rPr dirty="0" sz="21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55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dirty="0" sz="21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9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dirty="0" sz="2150" spc="16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4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95">
                <a:solidFill>
                  <a:srgbClr val="FFFFFF"/>
                </a:solidFill>
                <a:latin typeface="Tahoma"/>
                <a:cs typeface="Tahoma"/>
              </a:rPr>
              <a:t>wychowanie</a:t>
            </a:r>
            <a:r>
              <a:rPr dirty="0" sz="21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30">
                <a:solidFill>
                  <a:srgbClr val="FFFFFF"/>
                </a:solidFill>
                <a:latin typeface="Tahoma"/>
                <a:cs typeface="Tahoma"/>
              </a:rPr>
              <a:t>fizyczne,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60">
                <a:solidFill>
                  <a:srgbClr val="FFFFFF"/>
                </a:solidFill>
                <a:latin typeface="Tahoma"/>
                <a:cs typeface="Tahoma"/>
              </a:rPr>
              <a:t>dla bezpieczeństwa;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662305">
              <a:lnSpc>
                <a:spcPct val="116300"/>
              </a:lnSpc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20" b="1">
                <a:solidFill>
                  <a:srgbClr val="FFFFFF"/>
                </a:solidFill>
                <a:latin typeface="Trebuchet MS"/>
                <a:cs typeface="Trebuchet MS"/>
              </a:rPr>
              <a:t>medialny</a:t>
            </a:r>
            <a:r>
              <a:rPr dirty="0" sz="21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05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75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10">
                <a:solidFill>
                  <a:srgbClr val="FFFFFF"/>
                </a:solidFill>
                <a:latin typeface="Tahoma"/>
                <a:cs typeface="Tahoma"/>
              </a:rPr>
              <a:t>informatyka,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0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6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04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dirty="0" sz="2150" spc="14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dirty="0" sz="2150" spc="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20">
                <a:solidFill>
                  <a:srgbClr val="FFFFFF"/>
                </a:solidFill>
                <a:latin typeface="Tahoma"/>
                <a:cs typeface="Tahoma"/>
              </a:rPr>
              <a:t>obywatelska;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21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5" b="1">
                <a:solidFill>
                  <a:srgbClr val="FFFFFF"/>
                </a:solidFill>
                <a:latin typeface="Trebuchet MS"/>
                <a:cs typeface="Trebuchet MS"/>
              </a:rPr>
              <a:t>filozoficzny</a:t>
            </a:r>
            <a:r>
              <a:rPr dirty="0" sz="2150" spc="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90">
                <a:solidFill>
                  <a:srgbClr val="FFFFFF"/>
                </a:solidFill>
                <a:latin typeface="Tahoma"/>
                <a:cs typeface="Tahoma"/>
              </a:rPr>
              <a:t>etyka,</a:t>
            </a:r>
            <a:r>
              <a:rPr dirty="0" sz="2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05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dirty="0" sz="2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75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dirty="0" sz="2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70">
                <a:solidFill>
                  <a:srgbClr val="FFFFFF"/>
                </a:solidFill>
                <a:latin typeface="Tahoma"/>
                <a:cs typeface="Tahoma"/>
              </a:rPr>
              <a:t>historia;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106680">
              <a:lnSpc>
                <a:spcPct val="116300"/>
              </a:lnSpc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25" b="1">
                <a:solidFill>
                  <a:srgbClr val="FFFFFF"/>
                </a:solidFill>
                <a:latin typeface="Trebuchet MS"/>
                <a:cs typeface="Trebuchet MS"/>
              </a:rPr>
              <a:t>ekonomiczno-</a:t>
            </a:r>
            <a:r>
              <a:rPr dirty="0" sz="2150" spc="150" b="1">
                <a:solidFill>
                  <a:srgbClr val="FFFFFF"/>
                </a:solidFill>
                <a:latin typeface="Trebuchet MS"/>
                <a:cs typeface="Trebuchet MS"/>
              </a:rPr>
              <a:t>finansowy</a:t>
            </a:r>
            <a:r>
              <a:rPr dirty="0" sz="215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55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dirty="0" sz="215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9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dirty="0" sz="2150" spc="16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40">
                <a:solidFill>
                  <a:srgbClr val="FFFFFF"/>
                </a:solidFill>
                <a:latin typeface="Tahoma"/>
                <a:cs typeface="Tahoma"/>
              </a:rPr>
              <a:t>techniczne,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50">
                <a:solidFill>
                  <a:srgbClr val="FFFFFF"/>
                </a:solidFill>
                <a:latin typeface="Tahoma"/>
                <a:cs typeface="Tahoma"/>
              </a:rPr>
              <a:t>matematyka,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20">
                <a:solidFill>
                  <a:srgbClr val="FFFFFF"/>
                </a:solidFill>
                <a:latin typeface="Tahoma"/>
                <a:cs typeface="Tahoma"/>
              </a:rPr>
              <a:t>obywatelska;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474980">
              <a:lnSpc>
                <a:spcPct val="116300"/>
              </a:lnSpc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05" b="1">
                <a:solidFill>
                  <a:srgbClr val="FFFFFF"/>
                </a:solidFill>
                <a:latin typeface="Trebuchet MS"/>
                <a:cs typeface="Trebuchet MS"/>
              </a:rPr>
              <a:t>klimatyczny</a:t>
            </a:r>
            <a:r>
              <a:rPr dirty="0" sz="21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35">
                <a:solidFill>
                  <a:srgbClr val="FFFFFF"/>
                </a:solidFill>
                <a:latin typeface="Tahoma"/>
                <a:cs typeface="Tahoma"/>
              </a:rPr>
              <a:t>przyroda,</a:t>
            </a:r>
            <a:r>
              <a:rPr dirty="0" sz="21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50">
                <a:solidFill>
                  <a:srgbClr val="FFFFFF"/>
                </a:solidFill>
                <a:latin typeface="Tahoma"/>
                <a:cs typeface="Tahoma"/>
              </a:rPr>
              <a:t>geografia,</a:t>
            </a:r>
            <a:r>
              <a:rPr dirty="0" sz="2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25">
                <a:solidFill>
                  <a:srgbClr val="FFFFFF"/>
                </a:solidFill>
                <a:latin typeface="Tahoma"/>
                <a:cs typeface="Tahoma"/>
              </a:rPr>
              <a:t>biologia,</a:t>
            </a:r>
            <a:r>
              <a:rPr dirty="0" sz="21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40">
                <a:solidFill>
                  <a:srgbClr val="FFFFFF"/>
                </a:solidFill>
                <a:latin typeface="Tahoma"/>
                <a:cs typeface="Tahoma"/>
              </a:rPr>
              <a:t>chemia,</a:t>
            </a:r>
            <a:r>
              <a:rPr dirty="0" sz="215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Tahoma"/>
                <a:cs typeface="Tahoma"/>
              </a:rPr>
              <a:t>fizyka,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45">
                <a:solidFill>
                  <a:srgbClr val="FFFFFF"/>
                </a:solidFill>
                <a:latin typeface="Tahoma"/>
                <a:cs typeface="Tahoma"/>
              </a:rPr>
              <a:t>zdrowotna,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0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60">
                <a:solidFill>
                  <a:srgbClr val="FFFFFF"/>
                </a:solidFill>
                <a:latin typeface="Tahoma"/>
                <a:cs typeface="Tahoma"/>
              </a:rPr>
              <a:t>praktyczno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20">
                <a:solidFill>
                  <a:srgbClr val="FFFFFF"/>
                </a:solidFill>
                <a:latin typeface="Tahoma"/>
                <a:cs typeface="Tahoma"/>
              </a:rPr>
              <a:t>techniczne;</a:t>
            </a:r>
            <a:endParaRPr sz="2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2150">
              <a:latin typeface="Tahoma"/>
              <a:cs typeface="Tahoma"/>
            </a:endParaRPr>
          </a:p>
          <a:p>
            <a:pPr marL="12700" marR="812800">
              <a:lnSpc>
                <a:spcPct val="116300"/>
              </a:lnSpc>
            </a:pPr>
            <a:r>
              <a:rPr dirty="0" sz="2150" spc="195" b="1">
                <a:solidFill>
                  <a:srgbClr val="FFFFFF"/>
                </a:solidFill>
                <a:latin typeface="Trebuchet MS"/>
                <a:cs typeface="Trebuchet MS"/>
              </a:rPr>
              <a:t>moduł</a:t>
            </a:r>
            <a:r>
              <a:rPr dirty="0" sz="21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70" b="1">
                <a:solidFill>
                  <a:srgbClr val="FFFFFF"/>
                </a:solidFill>
                <a:latin typeface="Trebuchet MS"/>
                <a:cs typeface="Trebuchet MS"/>
              </a:rPr>
              <a:t>kultura</a:t>
            </a:r>
            <a:r>
              <a:rPr dirty="0" sz="2150" spc="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54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55">
                <a:solidFill>
                  <a:srgbClr val="FFFFFF"/>
                </a:solidFill>
                <a:latin typeface="Tahoma"/>
                <a:cs typeface="Tahoma"/>
              </a:rPr>
              <a:t>wczesnoszkolna,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105">
                <a:solidFill>
                  <a:srgbClr val="FFFFFF"/>
                </a:solidFill>
                <a:latin typeface="Tahoma"/>
                <a:cs typeface="Tahoma"/>
              </a:rPr>
              <a:t>język</a:t>
            </a:r>
            <a:r>
              <a:rPr dirty="0" sz="2150" spc="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75">
                <a:solidFill>
                  <a:srgbClr val="FFFFFF"/>
                </a:solidFill>
                <a:latin typeface="Tahoma"/>
                <a:cs typeface="Tahoma"/>
              </a:rPr>
              <a:t>polski,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Tahoma"/>
                <a:cs typeface="Tahoma"/>
              </a:rPr>
              <a:t>historia, </a:t>
            </a:r>
            <a:r>
              <a:rPr dirty="0" sz="2150" spc="110">
                <a:solidFill>
                  <a:srgbClr val="FFFFFF"/>
                </a:solidFill>
                <a:latin typeface="Tahoma"/>
                <a:cs typeface="Tahoma"/>
              </a:rPr>
              <a:t>plastyka,</a:t>
            </a:r>
            <a:r>
              <a:rPr dirty="0" sz="215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150" spc="95">
                <a:solidFill>
                  <a:srgbClr val="FFFFFF"/>
                </a:solidFill>
                <a:latin typeface="Tahoma"/>
                <a:cs typeface="Tahoma"/>
              </a:rPr>
              <a:t>muzyka.</a:t>
            </a:r>
            <a:endParaRPr sz="21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667" y="3349289"/>
            <a:ext cx="111965" cy="111965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521328" y="2158434"/>
            <a:ext cx="7366000" cy="790575"/>
          </a:xfrm>
          <a:custGeom>
            <a:avLst/>
            <a:gdLst/>
            <a:ahLst/>
            <a:cxnLst/>
            <a:rect l="l" t="t" r="r" b="b"/>
            <a:pathLst>
              <a:path w="7366000" h="790575">
                <a:moveTo>
                  <a:pt x="6970215" y="790574"/>
                </a:moveTo>
                <a:lnTo>
                  <a:pt x="395287" y="790574"/>
                </a:lnTo>
                <a:lnTo>
                  <a:pt x="349188" y="787915"/>
                </a:lnTo>
                <a:lnTo>
                  <a:pt x="304651" y="780135"/>
                </a:lnTo>
                <a:lnTo>
                  <a:pt x="261973" y="767530"/>
                </a:lnTo>
                <a:lnTo>
                  <a:pt x="221450" y="750397"/>
                </a:lnTo>
                <a:lnTo>
                  <a:pt x="183378" y="729033"/>
                </a:lnTo>
                <a:lnTo>
                  <a:pt x="148055" y="703734"/>
                </a:lnTo>
                <a:lnTo>
                  <a:pt x="115777" y="674797"/>
                </a:lnTo>
                <a:lnTo>
                  <a:pt x="86840" y="642519"/>
                </a:lnTo>
                <a:lnTo>
                  <a:pt x="61541" y="607196"/>
                </a:lnTo>
                <a:lnTo>
                  <a:pt x="40177" y="569124"/>
                </a:lnTo>
                <a:lnTo>
                  <a:pt x="23044" y="528601"/>
                </a:lnTo>
                <a:lnTo>
                  <a:pt x="10439" y="485923"/>
                </a:lnTo>
                <a:lnTo>
                  <a:pt x="2659" y="441386"/>
                </a:lnTo>
                <a:lnTo>
                  <a:pt x="0" y="395287"/>
                </a:lnTo>
                <a:lnTo>
                  <a:pt x="2659" y="349188"/>
                </a:lnTo>
                <a:lnTo>
                  <a:pt x="10439" y="304651"/>
                </a:lnTo>
                <a:lnTo>
                  <a:pt x="23044" y="261973"/>
                </a:lnTo>
                <a:lnTo>
                  <a:pt x="40177" y="221450"/>
                </a:lnTo>
                <a:lnTo>
                  <a:pt x="61541" y="183378"/>
                </a:lnTo>
                <a:lnTo>
                  <a:pt x="86840" y="148055"/>
                </a:lnTo>
                <a:lnTo>
                  <a:pt x="115777" y="115777"/>
                </a:lnTo>
                <a:lnTo>
                  <a:pt x="148055" y="86840"/>
                </a:lnTo>
                <a:lnTo>
                  <a:pt x="183378" y="61541"/>
                </a:lnTo>
                <a:lnTo>
                  <a:pt x="221450" y="40177"/>
                </a:lnTo>
                <a:lnTo>
                  <a:pt x="261973" y="23044"/>
                </a:lnTo>
                <a:lnTo>
                  <a:pt x="304651" y="10439"/>
                </a:lnTo>
                <a:lnTo>
                  <a:pt x="349188" y="2659"/>
                </a:lnTo>
                <a:lnTo>
                  <a:pt x="395287" y="0"/>
                </a:lnTo>
                <a:lnTo>
                  <a:pt x="6970215" y="0"/>
                </a:lnTo>
                <a:lnTo>
                  <a:pt x="7016314" y="2659"/>
                </a:lnTo>
                <a:lnTo>
                  <a:pt x="7060851" y="10439"/>
                </a:lnTo>
                <a:lnTo>
                  <a:pt x="7103529" y="23044"/>
                </a:lnTo>
                <a:lnTo>
                  <a:pt x="7144053" y="40177"/>
                </a:lnTo>
                <a:lnTo>
                  <a:pt x="7182124" y="61541"/>
                </a:lnTo>
                <a:lnTo>
                  <a:pt x="7217447" y="86840"/>
                </a:lnTo>
                <a:lnTo>
                  <a:pt x="7249726" y="115777"/>
                </a:lnTo>
                <a:lnTo>
                  <a:pt x="7278663" y="148055"/>
                </a:lnTo>
                <a:lnTo>
                  <a:pt x="7303961" y="183378"/>
                </a:lnTo>
                <a:lnTo>
                  <a:pt x="7325325" y="221450"/>
                </a:lnTo>
                <a:lnTo>
                  <a:pt x="7342458" y="261973"/>
                </a:lnTo>
                <a:lnTo>
                  <a:pt x="7355063" y="304651"/>
                </a:lnTo>
                <a:lnTo>
                  <a:pt x="7362843" y="349188"/>
                </a:lnTo>
                <a:lnTo>
                  <a:pt x="7365503" y="395287"/>
                </a:lnTo>
                <a:lnTo>
                  <a:pt x="7362843" y="441386"/>
                </a:lnTo>
                <a:lnTo>
                  <a:pt x="7355063" y="485923"/>
                </a:lnTo>
                <a:lnTo>
                  <a:pt x="7342458" y="528601"/>
                </a:lnTo>
                <a:lnTo>
                  <a:pt x="7325325" y="569124"/>
                </a:lnTo>
                <a:lnTo>
                  <a:pt x="7303961" y="607196"/>
                </a:lnTo>
                <a:lnTo>
                  <a:pt x="7278663" y="642519"/>
                </a:lnTo>
                <a:lnTo>
                  <a:pt x="7249726" y="674797"/>
                </a:lnTo>
                <a:lnTo>
                  <a:pt x="7217447" y="703734"/>
                </a:lnTo>
                <a:lnTo>
                  <a:pt x="7182124" y="729033"/>
                </a:lnTo>
                <a:lnTo>
                  <a:pt x="7144053" y="750397"/>
                </a:lnTo>
                <a:lnTo>
                  <a:pt x="7103529" y="767530"/>
                </a:lnTo>
                <a:lnTo>
                  <a:pt x="7060851" y="780135"/>
                </a:lnTo>
                <a:lnTo>
                  <a:pt x="7016314" y="787915"/>
                </a:lnTo>
                <a:lnTo>
                  <a:pt x="6970215" y="79057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40">
              <a:lnSpc>
                <a:spcPct val="100000"/>
              </a:lnSpc>
              <a:spcBef>
                <a:spcPts val="100"/>
              </a:spcBef>
            </a:pPr>
            <a:r>
              <a:rPr dirty="0" spc="509"/>
              <a:t>MODUŁY</a:t>
            </a:r>
            <a:r>
              <a:rPr dirty="0" spc="25"/>
              <a:t> </a:t>
            </a:r>
            <a:r>
              <a:rPr dirty="0" spc="400"/>
              <a:t>TEMATYCZNE</a:t>
            </a: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664" y="4852005"/>
            <a:ext cx="111965" cy="11196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6035263"/>
            <a:ext cx="111965" cy="11196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6763360"/>
            <a:ext cx="111965" cy="11196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664" y="7923501"/>
            <a:ext cx="111965" cy="11196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664" y="9064590"/>
            <a:ext cx="111965" cy="1119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3574" y="2985910"/>
            <a:ext cx="8181975" cy="1845310"/>
          </a:xfrm>
          <a:custGeom>
            <a:avLst/>
            <a:gdLst/>
            <a:ahLst/>
            <a:cxnLst/>
            <a:rect l="l" t="t" r="r" b="b"/>
            <a:pathLst>
              <a:path w="8181975" h="1845310">
                <a:moveTo>
                  <a:pt x="142865" y="0"/>
                </a:moveTo>
                <a:lnTo>
                  <a:pt x="8038679" y="0"/>
                </a:lnTo>
                <a:lnTo>
                  <a:pt x="8066681" y="2770"/>
                </a:lnTo>
                <a:lnTo>
                  <a:pt x="8117941" y="24003"/>
                </a:lnTo>
                <a:lnTo>
                  <a:pt x="8157541" y="63603"/>
                </a:lnTo>
                <a:lnTo>
                  <a:pt x="8178774" y="114863"/>
                </a:lnTo>
                <a:lnTo>
                  <a:pt x="8181545" y="1702007"/>
                </a:lnTo>
                <a:lnTo>
                  <a:pt x="8178774" y="1730009"/>
                </a:lnTo>
                <a:lnTo>
                  <a:pt x="8157541" y="1781269"/>
                </a:lnTo>
                <a:lnTo>
                  <a:pt x="8117941" y="1820870"/>
                </a:lnTo>
                <a:lnTo>
                  <a:pt x="8066681" y="1842102"/>
                </a:lnTo>
                <a:lnTo>
                  <a:pt x="8038679" y="1844873"/>
                </a:lnTo>
                <a:lnTo>
                  <a:pt x="142865" y="1844873"/>
                </a:lnTo>
                <a:lnTo>
                  <a:pt x="88193" y="1833998"/>
                </a:lnTo>
                <a:lnTo>
                  <a:pt x="41844" y="1803029"/>
                </a:lnTo>
                <a:lnTo>
                  <a:pt x="10875" y="1756680"/>
                </a:lnTo>
                <a:lnTo>
                  <a:pt x="0" y="1702007"/>
                </a:lnTo>
                <a:lnTo>
                  <a:pt x="0" y="142865"/>
                </a:lnTo>
                <a:lnTo>
                  <a:pt x="2770" y="114863"/>
                </a:lnTo>
                <a:lnTo>
                  <a:pt x="24003" y="63603"/>
                </a:lnTo>
                <a:lnTo>
                  <a:pt x="63603" y="24003"/>
                </a:lnTo>
                <a:lnTo>
                  <a:pt x="114863" y="2770"/>
                </a:lnTo>
                <a:lnTo>
                  <a:pt x="14286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328587" y="2976385"/>
            <a:ext cx="8143875" cy="3597910"/>
          </a:xfrm>
          <a:custGeom>
            <a:avLst/>
            <a:gdLst/>
            <a:ahLst/>
            <a:cxnLst/>
            <a:rect l="l" t="t" r="r" b="b"/>
            <a:pathLst>
              <a:path w="8143875" h="3597909">
                <a:moveTo>
                  <a:pt x="8143875" y="3488353"/>
                </a:moveTo>
                <a:lnTo>
                  <a:pt x="8124389" y="3533867"/>
                </a:lnTo>
                <a:lnTo>
                  <a:pt x="8084787" y="3573469"/>
                </a:lnTo>
                <a:lnTo>
                  <a:pt x="8033525" y="3594702"/>
                </a:lnTo>
                <a:lnTo>
                  <a:pt x="8005523" y="3597472"/>
                </a:lnTo>
                <a:lnTo>
                  <a:pt x="142966" y="3597472"/>
                </a:lnTo>
                <a:lnTo>
                  <a:pt x="88292" y="3586597"/>
                </a:lnTo>
                <a:lnTo>
                  <a:pt x="41942" y="3555627"/>
                </a:lnTo>
                <a:lnTo>
                  <a:pt x="10971" y="3509277"/>
                </a:lnTo>
                <a:lnTo>
                  <a:pt x="0" y="3454603"/>
                </a:lnTo>
                <a:lnTo>
                  <a:pt x="1" y="142860"/>
                </a:lnTo>
                <a:lnTo>
                  <a:pt x="10971" y="88196"/>
                </a:lnTo>
                <a:lnTo>
                  <a:pt x="41941" y="41846"/>
                </a:lnTo>
                <a:lnTo>
                  <a:pt x="88291" y="10875"/>
                </a:lnTo>
                <a:lnTo>
                  <a:pt x="142966" y="0"/>
                </a:lnTo>
                <a:lnTo>
                  <a:pt x="8005523" y="0"/>
                </a:lnTo>
                <a:lnTo>
                  <a:pt x="8060197" y="10875"/>
                </a:lnTo>
                <a:lnTo>
                  <a:pt x="8106547" y="41845"/>
                </a:lnTo>
                <a:lnTo>
                  <a:pt x="8137517" y="88196"/>
                </a:lnTo>
                <a:lnTo>
                  <a:pt x="8143875" y="109119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525436" y="3208192"/>
            <a:ext cx="408114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42515" algn="l"/>
              </a:tabLst>
            </a:pP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40672" y="3208192"/>
            <a:ext cx="35179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to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25436" y="3589154"/>
            <a:ext cx="563054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2853055" algn="l"/>
                <a:tab pos="3589654" algn="l"/>
                <a:tab pos="3766185" algn="l"/>
                <a:tab pos="5535295" algn="l"/>
              </a:tabLst>
            </a:pP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odpowiadający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wyzwania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dirty="0" sz="2500" spc="254">
                <a:solidFill>
                  <a:srgbClr val="FFFFFF"/>
                </a:solidFill>
                <a:latin typeface="Tahoma"/>
                <a:cs typeface="Tahoma"/>
              </a:rPr>
              <a:t>współczesnego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	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świata.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62181" y="3151004"/>
            <a:ext cx="1818639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63830">
              <a:lnSpc>
                <a:spcPct val="114999"/>
              </a:lnSpc>
              <a:spcBef>
                <a:spcPts val="100"/>
              </a:spcBef>
            </a:pP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zagrożenia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Przedmiot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525436" y="4465454"/>
            <a:ext cx="627824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14999"/>
              </a:lnSpc>
              <a:spcBef>
                <a:spcPts val="100"/>
              </a:spcBef>
              <a:tabLst>
                <a:tab pos="861694" algn="l"/>
                <a:tab pos="1676400" algn="l"/>
                <a:tab pos="2631440" algn="l"/>
                <a:tab pos="2753360" algn="l"/>
                <a:tab pos="4843145" algn="l"/>
                <a:tab pos="5120005" algn="l"/>
                <a:tab pos="6028055" algn="l"/>
                <a:tab pos="6075045" algn="l"/>
              </a:tabLst>
            </a:pP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charakter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interdyscyplinarny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dirty="0" sz="2500" spc="160">
                <a:solidFill>
                  <a:srgbClr val="FFFFFF"/>
                </a:solidFill>
                <a:latin typeface="Tahoma"/>
                <a:cs typeface="Tahoma"/>
              </a:rPr>
              <a:t>elementy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medycznych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	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965961" y="4465454"/>
            <a:ext cx="131445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 marR="5080" indent="-20320">
              <a:lnSpc>
                <a:spcPct val="114999"/>
              </a:lnSpc>
              <a:spcBef>
                <a:spcPts val="100"/>
              </a:spcBef>
            </a:pP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zawiera </a:t>
            </a:r>
            <a:r>
              <a:rPr dirty="0" sz="2500" spc="180">
                <a:solidFill>
                  <a:srgbClr val="FFFFFF"/>
                </a:solidFill>
                <a:latin typeface="Tahoma"/>
                <a:cs typeface="Tahoma"/>
              </a:rPr>
              <a:t>zdrowiu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25436" y="5341754"/>
            <a:ext cx="775525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1160780" algn="l"/>
                <a:tab pos="2352040" algn="l"/>
                <a:tab pos="4904740" algn="l"/>
              </a:tabLst>
            </a:pP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oraz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30">
                <a:solidFill>
                  <a:srgbClr val="FFFFFF"/>
                </a:solidFill>
                <a:latin typeface="Tahoma"/>
                <a:cs typeface="Tahoma"/>
              </a:rPr>
              <a:t>nauk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społecznych,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150">
                <a:solidFill>
                  <a:srgbClr val="FFFFFF"/>
                </a:solidFill>
                <a:latin typeface="Tahoma"/>
                <a:cs typeface="Tahoma"/>
              </a:rPr>
              <a:t>humanistycznych,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przyrodniczych</a:t>
            </a:r>
            <a:r>
              <a:rPr dirty="0" sz="25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500" spc="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5">
                <a:solidFill>
                  <a:srgbClr val="FFFFFF"/>
                </a:solidFill>
                <a:latin typeface="Tahoma"/>
                <a:cs typeface="Tahoma"/>
              </a:rPr>
              <a:t>ścisłych.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94361" y="5021402"/>
            <a:ext cx="8220075" cy="4950460"/>
            <a:chOff x="494361" y="5021402"/>
            <a:chExt cx="8220075" cy="4950460"/>
          </a:xfrm>
        </p:grpSpPr>
        <p:sp>
          <p:nvSpPr>
            <p:cNvPr id="23" name="object 23"/>
            <p:cNvSpPr/>
            <p:nvPr/>
          </p:nvSpPr>
          <p:spPr>
            <a:xfrm>
              <a:off x="513411" y="5040452"/>
              <a:ext cx="8181975" cy="4912360"/>
            </a:xfrm>
            <a:custGeom>
              <a:avLst/>
              <a:gdLst/>
              <a:ahLst/>
              <a:cxnLst/>
              <a:rect l="l" t="t" r="r" b="b"/>
              <a:pathLst>
                <a:path w="8181975" h="4912359">
                  <a:moveTo>
                    <a:pt x="142871" y="0"/>
                  </a:moveTo>
                  <a:lnTo>
                    <a:pt x="8038999" y="0"/>
                  </a:lnTo>
                  <a:lnTo>
                    <a:pt x="8067002" y="2770"/>
                  </a:lnTo>
                  <a:lnTo>
                    <a:pt x="8118264" y="24003"/>
                  </a:lnTo>
                  <a:lnTo>
                    <a:pt x="8157866" y="63606"/>
                  </a:lnTo>
                  <a:lnTo>
                    <a:pt x="8179100" y="114868"/>
                  </a:lnTo>
                  <a:lnTo>
                    <a:pt x="8181871" y="142871"/>
                  </a:lnTo>
                  <a:lnTo>
                    <a:pt x="8181871" y="4769052"/>
                  </a:lnTo>
                  <a:lnTo>
                    <a:pt x="8170995" y="4823726"/>
                  </a:lnTo>
                  <a:lnTo>
                    <a:pt x="8140025" y="4870077"/>
                  </a:lnTo>
                  <a:lnTo>
                    <a:pt x="8093674" y="4901048"/>
                  </a:lnTo>
                  <a:lnTo>
                    <a:pt x="8038999" y="4911924"/>
                  </a:lnTo>
                  <a:lnTo>
                    <a:pt x="142871" y="4911924"/>
                  </a:lnTo>
                  <a:lnTo>
                    <a:pt x="88196" y="4901048"/>
                  </a:lnTo>
                  <a:lnTo>
                    <a:pt x="41845" y="4870077"/>
                  </a:lnTo>
                  <a:lnTo>
                    <a:pt x="10875" y="4823726"/>
                  </a:lnTo>
                  <a:lnTo>
                    <a:pt x="0" y="4769052"/>
                  </a:lnTo>
                  <a:lnTo>
                    <a:pt x="0" y="142871"/>
                  </a:lnTo>
                  <a:lnTo>
                    <a:pt x="10875" y="88196"/>
                  </a:lnTo>
                  <a:lnTo>
                    <a:pt x="41846" y="41845"/>
                  </a:lnTo>
                  <a:lnTo>
                    <a:pt x="88197" y="10875"/>
                  </a:lnTo>
                  <a:lnTo>
                    <a:pt x="14287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6364426"/>
              <a:ext cx="76200" cy="7619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759" y="6802576"/>
              <a:ext cx="76200" cy="7619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10209" y="3160529"/>
            <a:ext cx="7788275" cy="5147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34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dirty="0" sz="2500" spc="3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-385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dirty="0" sz="2500" spc="3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września</a:t>
            </a:r>
            <a:r>
              <a:rPr dirty="0" sz="25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500" spc="35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r>
              <a:rPr dirty="0" sz="2500" spc="35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będzie </a:t>
            </a:r>
            <a:r>
              <a:rPr dirty="0" sz="2500" spc="254">
                <a:solidFill>
                  <a:srgbClr val="FFFFFF"/>
                </a:solidFill>
                <a:latin typeface="Tahoma"/>
                <a:cs typeface="Tahoma"/>
              </a:rPr>
              <a:t>obowiązkowa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szkole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podstawowej </a:t>
            </a:r>
            <a:r>
              <a:rPr dirty="0" sz="2500" spc="105">
                <a:solidFill>
                  <a:srgbClr val="FFFFFF"/>
                </a:solidFill>
                <a:latin typeface="Tahoma"/>
                <a:cs typeface="Tahoma"/>
              </a:rPr>
              <a:t>(klasy </a:t>
            </a:r>
            <a:r>
              <a:rPr dirty="0" sz="2500" spc="6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 spc="-130">
                <a:solidFill>
                  <a:srgbClr val="FFFFFF"/>
                </a:solidFill>
                <a:latin typeface="Tahoma"/>
                <a:cs typeface="Tahoma"/>
              </a:rPr>
              <a:t>VIII)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wymiarze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25">
                <a:solidFill>
                  <a:srgbClr val="FFFFFF"/>
                </a:solidFill>
                <a:latin typeface="Tahoma"/>
                <a:cs typeface="Tahoma"/>
              </a:rPr>
              <a:t>jednej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dirty="0" sz="25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tygodniowo.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810"/>
              </a:spcBef>
            </a:pPr>
            <a:endParaRPr sz="2500">
              <a:latin typeface="Tahoma"/>
              <a:cs typeface="Tahoma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Roczny</a:t>
            </a:r>
            <a:r>
              <a:rPr dirty="0" sz="2500" spc="3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wymiar</a:t>
            </a:r>
            <a:r>
              <a:rPr dirty="0" sz="2500" spc="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obowiązkowych</a:t>
            </a:r>
            <a:r>
              <a:rPr dirty="0" sz="2500" spc="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zajęć</a:t>
            </a:r>
            <a:r>
              <a:rPr dirty="0" sz="2500" spc="4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0">
                <a:solidFill>
                  <a:srgbClr val="FFFFFF"/>
                </a:solidFill>
                <a:latin typeface="Tahoma"/>
                <a:cs typeface="Tahoma"/>
              </a:rPr>
              <a:t>zostanie </a:t>
            </a:r>
            <a:r>
              <a:rPr dirty="0" sz="2500" spc="110">
                <a:solidFill>
                  <a:srgbClr val="FFFFFF"/>
                </a:solidFill>
                <a:latin typeface="Tahoma"/>
                <a:cs typeface="Tahoma"/>
              </a:rPr>
              <a:t>zmniejszony:</a:t>
            </a:r>
            <a:endParaRPr sz="2500">
              <a:latin typeface="Tahoma"/>
              <a:cs typeface="Tahoma"/>
            </a:endParaRPr>
          </a:p>
          <a:p>
            <a:pPr algn="just" marL="551815">
              <a:lnSpc>
                <a:spcPct val="100000"/>
              </a:lnSpc>
              <a:spcBef>
                <a:spcPts val="450"/>
              </a:spcBef>
            </a:pP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jedną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0">
                <a:solidFill>
                  <a:srgbClr val="FFFFFF"/>
                </a:solidFill>
                <a:latin typeface="Tahoma"/>
                <a:cs typeface="Tahoma"/>
              </a:rPr>
              <a:t>godzinę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85">
                <a:solidFill>
                  <a:srgbClr val="FFFFFF"/>
                </a:solidFill>
                <a:latin typeface="Tahoma"/>
                <a:cs typeface="Tahoma"/>
              </a:rPr>
              <a:t>IV–</a:t>
            </a:r>
            <a:r>
              <a:rPr dirty="0" sz="2500" spc="-25">
                <a:solidFill>
                  <a:srgbClr val="FFFFFF"/>
                </a:solidFill>
                <a:latin typeface="Tahoma"/>
                <a:cs typeface="Tahoma"/>
              </a:rPr>
              <a:t>VI,</a:t>
            </a:r>
            <a:endParaRPr sz="2500">
              <a:latin typeface="Tahoma"/>
              <a:cs typeface="Tahoma"/>
            </a:endParaRPr>
          </a:p>
          <a:p>
            <a:pPr algn="just" marL="551815">
              <a:lnSpc>
                <a:spcPct val="100000"/>
              </a:lnSpc>
              <a:spcBef>
                <a:spcPts val="450"/>
              </a:spcBef>
            </a:pP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9">
                <a:solidFill>
                  <a:srgbClr val="FFFFFF"/>
                </a:solidFill>
                <a:latin typeface="Tahoma"/>
                <a:cs typeface="Tahoma"/>
              </a:rPr>
              <a:t>dwie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33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klasach</a:t>
            </a:r>
            <a:r>
              <a:rPr dirty="0" sz="25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VII–</a:t>
            </a:r>
            <a:r>
              <a:rPr dirty="0" sz="2500" spc="-10">
                <a:solidFill>
                  <a:srgbClr val="FFFFFF"/>
                </a:solidFill>
                <a:latin typeface="Tahoma"/>
                <a:cs typeface="Tahoma"/>
              </a:rPr>
              <a:t>VIII.</a:t>
            </a:r>
            <a:endParaRPr sz="2500">
              <a:latin typeface="Tahoma"/>
              <a:cs typeface="Tahoma"/>
            </a:endParaRPr>
          </a:p>
          <a:p>
            <a:pPr algn="just" marL="12700" marR="5080">
              <a:lnSpc>
                <a:spcPct val="114999"/>
              </a:lnSpc>
            </a:pPr>
            <a:r>
              <a:rPr dirty="0" sz="2500" spc="425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500" spc="235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klasie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VIII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dirty="0" sz="2500" spc="240">
                <a:solidFill>
                  <a:srgbClr val="FFFFFF"/>
                </a:solidFill>
                <a:latin typeface="Tahoma"/>
                <a:cs typeface="Tahoma"/>
              </a:rPr>
              <a:t>   </a:t>
            </a:r>
            <a:r>
              <a:rPr dirty="0" sz="2500" spc="32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dirty="0" sz="2500" spc="23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prowadzon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nie</a:t>
            </a:r>
            <a:r>
              <a:rPr dirty="0" sz="2500" spc="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dłużej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45">
                <a:solidFill>
                  <a:srgbClr val="FFFFFF"/>
                </a:solidFill>
                <a:latin typeface="Tahoma"/>
                <a:cs typeface="Tahoma"/>
              </a:rPr>
              <a:t>niż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15">
                <a:solidFill>
                  <a:srgbClr val="FFFFFF"/>
                </a:solidFill>
                <a:latin typeface="Tahoma"/>
                <a:cs typeface="Tahoma"/>
              </a:rPr>
              <a:t>końca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55">
                <a:solidFill>
                  <a:srgbClr val="FFFFFF"/>
                </a:solidFill>
                <a:latin typeface="Tahoma"/>
                <a:cs typeface="Tahoma"/>
              </a:rPr>
              <a:t>stycznia.</a:t>
            </a:r>
            <a:r>
              <a:rPr dirty="0" sz="250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5">
                <a:solidFill>
                  <a:srgbClr val="FFFFFF"/>
                </a:solidFill>
                <a:latin typeface="Tahoma"/>
                <a:cs typeface="Tahoma"/>
              </a:rPr>
              <a:t>Godziny</a:t>
            </a:r>
            <a:r>
              <a:rPr dirty="0" sz="2500" spc="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65">
                <a:solidFill>
                  <a:srgbClr val="FFFFFF"/>
                </a:solidFill>
                <a:latin typeface="Tahoma"/>
                <a:cs typeface="Tahoma"/>
              </a:rPr>
              <a:t>odjęte </a:t>
            </a:r>
            <a:r>
              <a:rPr dirty="0" sz="2500" spc="250">
                <a:solidFill>
                  <a:srgbClr val="FFFFFF"/>
                </a:solidFill>
                <a:latin typeface="Tahoma"/>
                <a:cs typeface="Tahoma"/>
              </a:rPr>
              <a:t>od</a:t>
            </a:r>
            <a:r>
              <a:rPr dirty="0" sz="2500" spc="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wymiaru</a:t>
            </a:r>
            <a:r>
              <a:rPr dirty="0" sz="2500" spc="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obowiązkowej</a:t>
            </a:r>
            <a:r>
              <a:rPr dirty="0" sz="2500" spc="2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edukacji</a:t>
            </a:r>
            <a:r>
              <a:rPr dirty="0" sz="2500" spc="2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500" spc="170">
                <a:solidFill>
                  <a:srgbClr val="FFFFFF"/>
                </a:solidFill>
                <a:latin typeface="Tahoma"/>
                <a:cs typeface="Tahoma"/>
              </a:rPr>
              <a:t>zdrowotnej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86217" y="8282120"/>
            <a:ext cx="6112510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7660" marR="5080" indent="-315595">
              <a:lnSpc>
                <a:spcPct val="114999"/>
              </a:lnSpc>
              <a:spcBef>
                <a:spcPts val="100"/>
              </a:spcBef>
              <a:tabLst>
                <a:tab pos="2157730" algn="l"/>
                <a:tab pos="2642235" algn="l"/>
                <a:tab pos="3414395" algn="l"/>
                <a:tab pos="4246245" algn="l"/>
                <a:tab pos="4820920" algn="l"/>
              </a:tabLst>
            </a:pPr>
            <a:r>
              <a:rPr dirty="0" sz="2500" spc="220">
                <a:solidFill>
                  <a:srgbClr val="FFFFFF"/>
                </a:solidFill>
                <a:latin typeface="Tahoma"/>
                <a:cs typeface="Tahoma"/>
              </a:rPr>
              <a:t>przeznaczone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nieobowiązkowy </a:t>
            </a:r>
            <a:r>
              <a:rPr dirty="0" sz="2500" spc="195">
                <a:solidFill>
                  <a:srgbClr val="FFFFFF"/>
                </a:solidFill>
                <a:latin typeface="Tahoma"/>
                <a:cs typeface="Tahoma"/>
              </a:rPr>
              <a:t>edukacja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4">
                <a:solidFill>
                  <a:srgbClr val="FFFFFF"/>
                </a:solidFill>
                <a:latin typeface="Tahoma"/>
                <a:cs typeface="Tahoma"/>
              </a:rPr>
              <a:t>zdrowotna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dirty="0" sz="25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500" spc="200">
                <a:solidFill>
                  <a:srgbClr val="FFFFFF"/>
                </a:solidFill>
                <a:latin typeface="Tahoma"/>
                <a:cs typeface="Tahoma"/>
              </a:rPr>
              <a:t>zdrowie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0209" y="8282120"/>
            <a:ext cx="1673860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245">
                <a:solidFill>
                  <a:srgbClr val="FFFFFF"/>
                </a:solidFill>
                <a:latin typeface="Tahoma"/>
                <a:cs typeface="Tahoma"/>
              </a:rPr>
              <a:t>zostaną </a:t>
            </a:r>
            <a:r>
              <a:rPr dirty="0" sz="2500" spc="185">
                <a:solidFill>
                  <a:srgbClr val="FFFFFF"/>
                </a:solidFill>
                <a:latin typeface="Tahoma"/>
                <a:cs typeface="Tahoma"/>
              </a:rPr>
              <a:t>przedmiot </a:t>
            </a:r>
            <a:r>
              <a:rPr dirty="0" sz="2500" spc="120">
                <a:solidFill>
                  <a:srgbClr val="FFFFFF"/>
                </a:solidFill>
                <a:latin typeface="Tahoma"/>
                <a:cs typeface="Tahoma"/>
              </a:rPr>
              <a:t>seksualne.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5478" y="1918908"/>
            <a:ext cx="8174355" cy="791845"/>
          </a:xfrm>
          <a:custGeom>
            <a:avLst/>
            <a:gdLst/>
            <a:ahLst/>
            <a:cxnLst/>
            <a:rect l="l" t="t" r="r" b="b"/>
            <a:pathLst>
              <a:path w="8174355" h="791844">
                <a:moveTo>
                  <a:pt x="7778225" y="791383"/>
                </a:moveTo>
                <a:lnTo>
                  <a:pt x="395691" y="791383"/>
                </a:lnTo>
                <a:lnTo>
                  <a:pt x="349545" y="788720"/>
                </a:lnTo>
                <a:lnTo>
                  <a:pt x="304963" y="780932"/>
                </a:lnTo>
                <a:lnTo>
                  <a:pt x="262241" y="768314"/>
                </a:lnTo>
                <a:lnTo>
                  <a:pt x="221676" y="751164"/>
                </a:lnTo>
                <a:lnTo>
                  <a:pt x="183565" y="729778"/>
                </a:lnTo>
                <a:lnTo>
                  <a:pt x="148206" y="704454"/>
                </a:lnTo>
                <a:lnTo>
                  <a:pt x="115895" y="675487"/>
                </a:lnTo>
                <a:lnTo>
                  <a:pt x="86928" y="643176"/>
                </a:lnTo>
                <a:lnTo>
                  <a:pt x="61604" y="607817"/>
                </a:lnTo>
                <a:lnTo>
                  <a:pt x="40218" y="569706"/>
                </a:lnTo>
                <a:lnTo>
                  <a:pt x="23068" y="529141"/>
                </a:lnTo>
                <a:lnTo>
                  <a:pt x="10450" y="486419"/>
                </a:lnTo>
                <a:lnTo>
                  <a:pt x="2662" y="441837"/>
                </a:lnTo>
                <a:lnTo>
                  <a:pt x="0" y="395691"/>
                </a:lnTo>
                <a:lnTo>
                  <a:pt x="2662" y="349545"/>
                </a:lnTo>
                <a:lnTo>
                  <a:pt x="10450" y="304963"/>
                </a:lnTo>
                <a:lnTo>
                  <a:pt x="23068" y="262241"/>
                </a:lnTo>
                <a:lnTo>
                  <a:pt x="40218" y="221676"/>
                </a:lnTo>
                <a:lnTo>
                  <a:pt x="61604" y="183565"/>
                </a:lnTo>
                <a:lnTo>
                  <a:pt x="86928" y="148206"/>
                </a:lnTo>
                <a:lnTo>
                  <a:pt x="115895" y="115895"/>
                </a:lnTo>
                <a:lnTo>
                  <a:pt x="148206" y="86928"/>
                </a:lnTo>
                <a:lnTo>
                  <a:pt x="183565" y="61604"/>
                </a:lnTo>
                <a:lnTo>
                  <a:pt x="221676" y="40218"/>
                </a:lnTo>
                <a:lnTo>
                  <a:pt x="262241" y="23068"/>
                </a:lnTo>
                <a:lnTo>
                  <a:pt x="304963" y="10450"/>
                </a:lnTo>
                <a:lnTo>
                  <a:pt x="349545" y="2662"/>
                </a:lnTo>
                <a:lnTo>
                  <a:pt x="395691" y="0"/>
                </a:lnTo>
                <a:lnTo>
                  <a:pt x="7778225" y="0"/>
                </a:lnTo>
                <a:lnTo>
                  <a:pt x="7824371" y="2662"/>
                </a:lnTo>
                <a:lnTo>
                  <a:pt x="7868953" y="10450"/>
                </a:lnTo>
                <a:lnTo>
                  <a:pt x="7911675" y="23068"/>
                </a:lnTo>
                <a:lnTo>
                  <a:pt x="7952240" y="40218"/>
                </a:lnTo>
                <a:lnTo>
                  <a:pt x="7990350" y="61604"/>
                </a:lnTo>
                <a:lnTo>
                  <a:pt x="8025710" y="86928"/>
                </a:lnTo>
                <a:lnTo>
                  <a:pt x="8058021" y="115895"/>
                </a:lnTo>
                <a:lnTo>
                  <a:pt x="8086987" y="148206"/>
                </a:lnTo>
                <a:lnTo>
                  <a:pt x="8112312" y="183565"/>
                </a:lnTo>
                <a:lnTo>
                  <a:pt x="8133698" y="221676"/>
                </a:lnTo>
                <a:lnTo>
                  <a:pt x="8150848" y="262241"/>
                </a:lnTo>
                <a:lnTo>
                  <a:pt x="8163466" y="304963"/>
                </a:lnTo>
                <a:lnTo>
                  <a:pt x="8171254" y="349545"/>
                </a:lnTo>
                <a:lnTo>
                  <a:pt x="8173916" y="395691"/>
                </a:lnTo>
                <a:lnTo>
                  <a:pt x="8171254" y="441837"/>
                </a:lnTo>
                <a:lnTo>
                  <a:pt x="8163466" y="486419"/>
                </a:lnTo>
                <a:lnTo>
                  <a:pt x="8150848" y="529141"/>
                </a:lnTo>
                <a:lnTo>
                  <a:pt x="8133698" y="569706"/>
                </a:lnTo>
                <a:lnTo>
                  <a:pt x="8112312" y="607817"/>
                </a:lnTo>
                <a:lnTo>
                  <a:pt x="8086987" y="643176"/>
                </a:lnTo>
                <a:lnTo>
                  <a:pt x="8058021" y="675487"/>
                </a:lnTo>
                <a:lnTo>
                  <a:pt x="8025710" y="704454"/>
                </a:lnTo>
                <a:lnTo>
                  <a:pt x="7990350" y="729778"/>
                </a:lnTo>
                <a:lnTo>
                  <a:pt x="7952240" y="751164"/>
                </a:lnTo>
                <a:lnTo>
                  <a:pt x="7911675" y="768314"/>
                </a:lnTo>
                <a:lnTo>
                  <a:pt x="7868953" y="780932"/>
                </a:lnTo>
                <a:lnTo>
                  <a:pt x="7824371" y="788720"/>
                </a:lnTo>
                <a:lnTo>
                  <a:pt x="7778225" y="791383"/>
                </a:lnTo>
                <a:close/>
              </a:path>
            </a:pathLst>
          </a:custGeom>
          <a:solidFill>
            <a:srgbClr val="FD619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/>
          <p:cNvGrpSpPr/>
          <p:nvPr/>
        </p:nvGrpSpPr>
        <p:grpSpPr>
          <a:xfrm>
            <a:off x="9610693" y="6392637"/>
            <a:ext cx="7936865" cy="3857625"/>
            <a:chOff x="9610693" y="6392637"/>
            <a:chExt cx="7936865" cy="3857625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10693" y="6392637"/>
              <a:ext cx="3590924" cy="38576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679430" y="6866637"/>
              <a:ext cx="4867910" cy="671830"/>
            </a:xfrm>
            <a:custGeom>
              <a:avLst/>
              <a:gdLst/>
              <a:ahLst/>
              <a:cxnLst/>
              <a:rect l="l" t="t" r="r" b="b"/>
              <a:pathLst>
                <a:path w="4867909" h="671829">
                  <a:moveTo>
                    <a:pt x="4531780" y="671488"/>
                  </a:moveTo>
                  <a:lnTo>
                    <a:pt x="335744" y="671488"/>
                  </a:lnTo>
                  <a:lnTo>
                    <a:pt x="286130" y="667848"/>
                  </a:lnTo>
                  <a:lnTo>
                    <a:pt x="238776" y="657273"/>
                  </a:lnTo>
                  <a:lnTo>
                    <a:pt x="194203" y="640283"/>
                  </a:lnTo>
                  <a:lnTo>
                    <a:pt x="152928" y="617398"/>
                  </a:lnTo>
                  <a:lnTo>
                    <a:pt x="115471" y="589136"/>
                  </a:lnTo>
                  <a:lnTo>
                    <a:pt x="82352" y="556017"/>
                  </a:lnTo>
                  <a:lnTo>
                    <a:pt x="54090" y="518560"/>
                  </a:lnTo>
                  <a:lnTo>
                    <a:pt x="31204" y="477285"/>
                  </a:lnTo>
                  <a:lnTo>
                    <a:pt x="14215" y="432711"/>
                  </a:lnTo>
                  <a:lnTo>
                    <a:pt x="3640" y="385358"/>
                  </a:lnTo>
                  <a:lnTo>
                    <a:pt x="0" y="335744"/>
                  </a:lnTo>
                  <a:lnTo>
                    <a:pt x="3640" y="286130"/>
                  </a:lnTo>
                  <a:lnTo>
                    <a:pt x="14215" y="238776"/>
                  </a:lnTo>
                  <a:lnTo>
                    <a:pt x="31204" y="194203"/>
                  </a:lnTo>
                  <a:lnTo>
                    <a:pt x="54090" y="152928"/>
                  </a:lnTo>
                  <a:lnTo>
                    <a:pt x="82352" y="115471"/>
                  </a:lnTo>
                  <a:lnTo>
                    <a:pt x="115471" y="82352"/>
                  </a:lnTo>
                  <a:lnTo>
                    <a:pt x="152928" y="54090"/>
                  </a:lnTo>
                  <a:lnTo>
                    <a:pt x="194203" y="31204"/>
                  </a:lnTo>
                  <a:lnTo>
                    <a:pt x="238776" y="14215"/>
                  </a:lnTo>
                  <a:lnTo>
                    <a:pt x="286130" y="3640"/>
                  </a:lnTo>
                  <a:lnTo>
                    <a:pt x="335744" y="0"/>
                  </a:lnTo>
                  <a:lnTo>
                    <a:pt x="4531780" y="0"/>
                  </a:lnTo>
                  <a:lnTo>
                    <a:pt x="4584619" y="4182"/>
                  </a:lnTo>
                  <a:lnTo>
                    <a:pt x="4635681" y="16480"/>
                  </a:lnTo>
                  <a:lnTo>
                    <a:pt x="4684064" y="36521"/>
                  </a:lnTo>
                  <a:lnTo>
                    <a:pt x="4728867" y="63931"/>
                  </a:lnTo>
                  <a:lnTo>
                    <a:pt x="4769187" y="98337"/>
                  </a:lnTo>
                  <a:lnTo>
                    <a:pt x="4803593" y="138657"/>
                  </a:lnTo>
                  <a:lnTo>
                    <a:pt x="4831003" y="183460"/>
                  </a:lnTo>
                  <a:lnTo>
                    <a:pt x="4851044" y="231843"/>
                  </a:lnTo>
                  <a:lnTo>
                    <a:pt x="4863342" y="282905"/>
                  </a:lnTo>
                  <a:lnTo>
                    <a:pt x="4867525" y="335744"/>
                  </a:lnTo>
                  <a:lnTo>
                    <a:pt x="4863342" y="388583"/>
                  </a:lnTo>
                  <a:lnTo>
                    <a:pt x="4851044" y="439645"/>
                  </a:lnTo>
                  <a:lnTo>
                    <a:pt x="4831003" y="488028"/>
                  </a:lnTo>
                  <a:lnTo>
                    <a:pt x="4803593" y="532831"/>
                  </a:lnTo>
                  <a:lnTo>
                    <a:pt x="4769187" y="573151"/>
                  </a:lnTo>
                  <a:lnTo>
                    <a:pt x="4728867" y="607556"/>
                  </a:lnTo>
                  <a:lnTo>
                    <a:pt x="4684064" y="634966"/>
                  </a:lnTo>
                  <a:lnTo>
                    <a:pt x="4635681" y="655007"/>
                  </a:lnTo>
                  <a:lnTo>
                    <a:pt x="4584619" y="667306"/>
                  </a:lnTo>
                  <a:lnTo>
                    <a:pt x="4531780" y="671488"/>
                  </a:lnTo>
                  <a:close/>
                </a:path>
              </a:pathLst>
            </a:custGeom>
            <a:solidFill>
              <a:srgbClr val="FD61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732186" y="1876037"/>
            <a:ext cx="7740650" cy="71374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475"/>
              <a:t>EDUKACJA</a:t>
            </a:r>
            <a:r>
              <a:rPr dirty="0" spc="55"/>
              <a:t> </a:t>
            </a:r>
            <a:r>
              <a:rPr dirty="0" spc="665"/>
              <a:t>ZDROWOTNA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2861969" y="6825446"/>
            <a:ext cx="4502785" cy="6115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heavy" sz="3850" spc="30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Materiały</a:t>
            </a:r>
            <a:r>
              <a:rPr dirty="0" u="heavy" sz="3850" spc="9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32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na</a:t>
            </a:r>
            <a:r>
              <a:rPr dirty="0" u="heavy" sz="3850" spc="2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dirty="0" u="heavy" sz="3850" spc="27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4"/>
              </a:rPr>
              <a:t>ZPE</a:t>
            </a:r>
            <a:endParaRPr sz="3850">
              <a:latin typeface="Trebuchet MS"/>
              <a:cs typeface="Trebuchet MS"/>
            </a:endParaRPr>
          </a:p>
        </p:txBody>
      </p: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676361" y="342133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069528" y="341819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802" y="301053"/>
                </a:moveTo>
                <a:lnTo>
                  <a:pt x="85928" y="301053"/>
                </a:lnTo>
                <a:lnTo>
                  <a:pt x="85928" y="212128"/>
                </a:lnTo>
                <a:lnTo>
                  <a:pt x="244106" y="212128"/>
                </a:lnTo>
                <a:lnTo>
                  <a:pt x="244106" y="149885"/>
                </a:lnTo>
                <a:lnTo>
                  <a:pt x="85928" y="149885"/>
                </a:lnTo>
                <a:lnTo>
                  <a:pt x="85928" y="71132"/>
                </a:lnTo>
                <a:lnTo>
                  <a:pt x="265595" y="71132"/>
                </a:lnTo>
                <a:lnTo>
                  <a:pt x="265595" y="0"/>
                </a:lnTo>
                <a:lnTo>
                  <a:pt x="0" y="0"/>
                </a:lnTo>
                <a:lnTo>
                  <a:pt x="0" y="71132"/>
                </a:lnTo>
                <a:lnTo>
                  <a:pt x="0" y="149885"/>
                </a:lnTo>
                <a:lnTo>
                  <a:pt x="0" y="212128"/>
                </a:lnTo>
                <a:lnTo>
                  <a:pt x="0" y="301053"/>
                </a:lnTo>
                <a:lnTo>
                  <a:pt x="0" y="370916"/>
                </a:lnTo>
                <a:lnTo>
                  <a:pt x="270802" y="370916"/>
                </a:lnTo>
                <a:lnTo>
                  <a:pt x="270802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392413" y="329119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80" h="397509">
                <a:moveTo>
                  <a:pt x="257784" y="12700"/>
                </a:moveTo>
                <a:lnTo>
                  <a:pt x="0" y="12700"/>
                </a:lnTo>
                <a:lnTo>
                  <a:pt x="0" y="87642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79" y="383616"/>
                </a:lnTo>
                <a:lnTo>
                  <a:pt x="89179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79" y="184188"/>
                </a:lnTo>
                <a:lnTo>
                  <a:pt x="89179" y="87642"/>
                </a:lnTo>
                <a:lnTo>
                  <a:pt x="257784" y="87642"/>
                </a:lnTo>
                <a:lnTo>
                  <a:pt x="257784" y="12700"/>
                </a:lnTo>
                <a:close/>
              </a:path>
              <a:path w="703580" h="397509">
                <a:moveTo>
                  <a:pt x="703008" y="198615"/>
                </a:moveTo>
                <a:lnTo>
                  <a:pt x="697915" y="150698"/>
                </a:lnTo>
                <a:lnTo>
                  <a:pt x="683196" y="107975"/>
                </a:lnTo>
                <a:lnTo>
                  <a:pt x="662000" y="74891"/>
                </a:lnTo>
                <a:lnTo>
                  <a:pt x="628091" y="41262"/>
                </a:lnTo>
                <a:lnTo>
                  <a:pt x="613829" y="33032"/>
                </a:lnTo>
                <a:lnTo>
                  <a:pt x="613829" y="198615"/>
                </a:lnTo>
                <a:lnTo>
                  <a:pt x="605002" y="248615"/>
                </a:lnTo>
                <a:lnTo>
                  <a:pt x="580224" y="287820"/>
                </a:lnTo>
                <a:lnTo>
                  <a:pt x="542150" y="313258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77" y="287578"/>
                </a:lnTo>
                <a:lnTo>
                  <a:pt x="381812" y="248615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59"/>
                </a:lnTo>
                <a:lnTo>
                  <a:pt x="493407" y="74891"/>
                </a:lnTo>
                <a:lnTo>
                  <a:pt x="542150" y="83959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32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71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698"/>
                </a:lnTo>
                <a:lnTo>
                  <a:pt x="283794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58"/>
                </a:lnTo>
                <a:lnTo>
                  <a:pt x="397586" y="378460"/>
                </a:lnTo>
                <a:lnTo>
                  <a:pt x="442683" y="392404"/>
                </a:lnTo>
                <a:lnTo>
                  <a:pt x="493407" y="397217"/>
                </a:lnTo>
                <a:lnTo>
                  <a:pt x="543953" y="392404"/>
                </a:lnTo>
                <a:lnTo>
                  <a:pt x="589038" y="378460"/>
                </a:lnTo>
                <a:lnTo>
                  <a:pt x="627824" y="356158"/>
                </a:lnTo>
                <a:lnTo>
                  <a:pt x="659447" y="326263"/>
                </a:lnTo>
                <a:lnTo>
                  <a:pt x="683082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148163" y="342133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30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30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30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540683" y="332358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90" h="394970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61"/>
                </a:lnTo>
                <a:lnTo>
                  <a:pt x="87223" y="380961"/>
                </a:lnTo>
                <a:lnTo>
                  <a:pt x="87223" y="115925"/>
                </a:lnTo>
                <a:lnTo>
                  <a:pt x="191376" y="380961"/>
                </a:lnTo>
                <a:lnTo>
                  <a:pt x="258419" y="380961"/>
                </a:lnTo>
                <a:lnTo>
                  <a:pt x="363220" y="115925"/>
                </a:lnTo>
                <a:lnTo>
                  <a:pt x="363220" y="380961"/>
                </a:lnTo>
                <a:lnTo>
                  <a:pt x="450443" y="380961"/>
                </a:lnTo>
                <a:lnTo>
                  <a:pt x="450443" y="9779"/>
                </a:lnTo>
                <a:close/>
              </a:path>
              <a:path w="1456690" h="394970">
                <a:moveTo>
                  <a:pt x="870953" y="380961"/>
                </a:moveTo>
                <a:lnTo>
                  <a:pt x="850023" y="319747"/>
                </a:lnTo>
                <a:lnTo>
                  <a:pt x="828421" y="256578"/>
                </a:lnTo>
                <a:lnTo>
                  <a:pt x="769632" y="84670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70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61"/>
                </a:lnTo>
                <a:lnTo>
                  <a:pt x="581939" y="380961"/>
                </a:lnTo>
                <a:lnTo>
                  <a:pt x="602119" y="319747"/>
                </a:lnTo>
                <a:lnTo>
                  <a:pt x="756399" y="319747"/>
                </a:lnTo>
                <a:lnTo>
                  <a:pt x="777214" y="380961"/>
                </a:lnTo>
                <a:lnTo>
                  <a:pt x="870953" y="380961"/>
                </a:lnTo>
                <a:close/>
              </a:path>
              <a:path w="1456690" h="394970">
                <a:moveTo>
                  <a:pt x="1152156" y="119176"/>
                </a:moveTo>
                <a:lnTo>
                  <a:pt x="1143000" y="71437"/>
                </a:lnTo>
                <a:lnTo>
                  <a:pt x="1117485" y="33705"/>
                </a:lnTo>
                <a:lnTo>
                  <a:pt x="1078560" y="8915"/>
                </a:lnTo>
                <a:lnTo>
                  <a:pt x="1029131" y="0"/>
                </a:lnTo>
                <a:lnTo>
                  <a:pt x="983259" y="8915"/>
                </a:lnTo>
                <a:lnTo>
                  <a:pt x="944422" y="33705"/>
                </a:lnTo>
                <a:lnTo>
                  <a:pt x="915708" y="71437"/>
                </a:lnTo>
                <a:lnTo>
                  <a:pt x="900239" y="119176"/>
                </a:lnTo>
                <a:lnTo>
                  <a:pt x="942543" y="127635"/>
                </a:lnTo>
                <a:lnTo>
                  <a:pt x="952969" y="92100"/>
                </a:lnTo>
                <a:lnTo>
                  <a:pt x="972248" y="64071"/>
                </a:lnTo>
                <a:lnTo>
                  <a:pt x="998474" y="45681"/>
                </a:lnTo>
                <a:lnTo>
                  <a:pt x="1029779" y="39077"/>
                </a:lnTo>
                <a:lnTo>
                  <a:pt x="1061300" y="45085"/>
                </a:lnTo>
                <a:lnTo>
                  <a:pt x="1086243" y="61785"/>
                </a:lnTo>
                <a:lnTo>
                  <a:pt x="1102639" y="87147"/>
                </a:lnTo>
                <a:lnTo>
                  <a:pt x="1108544" y="119176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02" y="216852"/>
                </a:lnTo>
                <a:lnTo>
                  <a:pt x="903490" y="354253"/>
                </a:lnTo>
                <a:lnTo>
                  <a:pt x="903490" y="380949"/>
                </a:lnTo>
                <a:lnTo>
                  <a:pt x="1146949" y="380949"/>
                </a:lnTo>
                <a:lnTo>
                  <a:pt x="1146949" y="342531"/>
                </a:lnTo>
                <a:lnTo>
                  <a:pt x="975093" y="342531"/>
                </a:lnTo>
                <a:lnTo>
                  <a:pt x="1077950" y="248107"/>
                </a:lnTo>
                <a:lnTo>
                  <a:pt x="1110411" y="216052"/>
                </a:lnTo>
                <a:lnTo>
                  <a:pt x="1133602" y="186575"/>
                </a:lnTo>
                <a:lnTo>
                  <a:pt x="1147508" y="155613"/>
                </a:lnTo>
                <a:lnTo>
                  <a:pt x="1152156" y="119176"/>
                </a:lnTo>
                <a:close/>
              </a:path>
              <a:path w="1456690" h="394970">
                <a:moveTo>
                  <a:pt x="1456156" y="264401"/>
                </a:moveTo>
                <a:lnTo>
                  <a:pt x="1446771" y="213626"/>
                </a:lnTo>
                <a:lnTo>
                  <a:pt x="1422146" y="174536"/>
                </a:lnTo>
                <a:lnTo>
                  <a:pt x="1411249" y="166535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66"/>
                </a:lnTo>
                <a:lnTo>
                  <a:pt x="1386027" y="329196"/>
                </a:lnTo>
                <a:lnTo>
                  <a:pt x="1357972" y="348373"/>
                </a:lnTo>
                <a:lnTo>
                  <a:pt x="1322717" y="355574"/>
                </a:lnTo>
                <a:lnTo>
                  <a:pt x="1285278" y="348729"/>
                </a:lnTo>
                <a:lnTo>
                  <a:pt x="1255585" y="329692"/>
                </a:lnTo>
                <a:lnTo>
                  <a:pt x="1236027" y="300634"/>
                </a:lnTo>
                <a:lnTo>
                  <a:pt x="1235964" y="300266"/>
                </a:lnTo>
                <a:lnTo>
                  <a:pt x="1228991" y="263753"/>
                </a:lnTo>
                <a:lnTo>
                  <a:pt x="1235938" y="228117"/>
                </a:lnTo>
                <a:lnTo>
                  <a:pt x="1255344" y="199859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21"/>
                </a:lnTo>
                <a:lnTo>
                  <a:pt x="1386027" y="200101"/>
                </a:lnTo>
                <a:lnTo>
                  <a:pt x="1404493" y="228117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35"/>
                </a:lnTo>
                <a:lnTo>
                  <a:pt x="1383576" y="147472"/>
                </a:lnTo>
                <a:lnTo>
                  <a:pt x="1365592" y="143941"/>
                </a:lnTo>
                <a:lnTo>
                  <a:pt x="1335735" y="138074"/>
                </a:lnTo>
                <a:lnTo>
                  <a:pt x="1326070" y="138353"/>
                </a:lnTo>
                <a:lnTo>
                  <a:pt x="1316532" y="139293"/>
                </a:lnTo>
                <a:lnTo>
                  <a:pt x="1306995" y="141097"/>
                </a:lnTo>
                <a:lnTo>
                  <a:pt x="1297330" y="143941"/>
                </a:lnTo>
                <a:lnTo>
                  <a:pt x="1401483" y="13703"/>
                </a:lnTo>
                <a:lnTo>
                  <a:pt x="1348105" y="13703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51"/>
                </a:lnTo>
                <a:lnTo>
                  <a:pt x="1187437" y="246138"/>
                </a:lnTo>
                <a:lnTo>
                  <a:pt x="1185367" y="267665"/>
                </a:lnTo>
                <a:lnTo>
                  <a:pt x="1191895" y="308876"/>
                </a:lnTo>
                <a:lnTo>
                  <a:pt x="1210386" y="343865"/>
                </a:lnTo>
                <a:lnTo>
                  <a:pt x="1239215" y="370954"/>
                </a:lnTo>
                <a:lnTo>
                  <a:pt x="1276578" y="388353"/>
                </a:lnTo>
                <a:lnTo>
                  <a:pt x="1276134" y="388353"/>
                </a:lnTo>
                <a:lnTo>
                  <a:pt x="1321409" y="394639"/>
                </a:lnTo>
                <a:lnTo>
                  <a:pt x="1365427" y="388353"/>
                </a:lnTo>
                <a:lnTo>
                  <a:pt x="1402588" y="370560"/>
                </a:lnTo>
                <a:lnTo>
                  <a:pt x="1418094" y="355574"/>
                </a:lnTo>
                <a:lnTo>
                  <a:pt x="1431226" y="342887"/>
                </a:lnTo>
                <a:lnTo>
                  <a:pt x="1449641" y="306959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676361" y="89565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90" h="273684">
                <a:moveTo>
                  <a:pt x="194627" y="264363"/>
                </a:moveTo>
                <a:lnTo>
                  <a:pt x="80073" y="129578"/>
                </a:lnTo>
                <a:lnTo>
                  <a:pt x="191376" y="9105"/>
                </a:lnTo>
                <a:lnTo>
                  <a:pt x="138658" y="9105"/>
                </a:lnTo>
                <a:lnTo>
                  <a:pt x="42303" y="115239"/>
                </a:lnTo>
                <a:lnTo>
                  <a:pt x="42303" y="9105"/>
                </a:lnTo>
                <a:lnTo>
                  <a:pt x="0" y="9105"/>
                </a:lnTo>
                <a:lnTo>
                  <a:pt x="0" y="264363"/>
                </a:lnTo>
                <a:lnTo>
                  <a:pt x="42303" y="264363"/>
                </a:lnTo>
                <a:lnTo>
                  <a:pt x="42303" y="144551"/>
                </a:lnTo>
                <a:lnTo>
                  <a:pt x="141249" y="264363"/>
                </a:lnTo>
                <a:lnTo>
                  <a:pt x="194627" y="264363"/>
                </a:lnTo>
                <a:close/>
              </a:path>
              <a:path w="783590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01" y="37769"/>
                </a:lnTo>
                <a:lnTo>
                  <a:pt x="419214" y="36169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09"/>
                </a:lnTo>
                <a:lnTo>
                  <a:pt x="325475" y="235724"/>
                </a:lnTo>
                <a:lnTo>
                  <a:pt x="287756" y="228053"/>
                </a:lnTo>
                <a:lnTo>
                  <a:pt x="258102" y="207479"/>
                </a:lnTo>
                <a:lnTo>
                  <a:pt x="238696" y="176301"/>
                </a:lnTo>
                <a:lnTo>
                  <a:pt x="231736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56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69"/>
                </a:lnTo>
                <a:lnTo>
                  <a:pt x="408241" y="25069"/>
                </a:lnTo>
                <a:lnTo>
                  <a:pt x="370624" y="6527"/>
                </a:lnTo>
                <a:lnTo>
                  <a:pt x="325475" y="0"/>
                </a:lnTo>
                <a:lnTo>
                  <a:pt x="280581" y="6527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15"/>
                </a:lnTo>
                <a:lnTo>
                  <a:pt x="280581" y="267030"/>
                </a:lnTo>
                <a:lnTo>
                  <a:pt x="325475" y="273494"/>
                </a:lnTo>
                <a:lnTo>
                  <a:pt x="370624" y="267030"/>
                </a:lnTo>
                <a:lnTo>
                  <a:pt x="408241" y="248615"/>
                </a:lnTo>
                <a:lnTo>
                  <a:pt x="421030" y="235724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90" h="273684">
                <a:moveTo>
                  <a:pt x="783107" y="9105"/>
                </a:moveTo>
                <a:lnTo>
                  <a:pt x="724509" y="9105"/>
                </a:lnTo>
                <a:lnTo>
                  <a:pt x="643140" y="209664"/>
                </a:lnTo>
                <a:lnTo>
                  <a:pt x="562432" y="9105"/>
                </a:lnTo>
                <a:lnTo>
                  <a:pt x="503186" y="9105"/>
                </a:lnTo>
                <a:lnTo>
                  <a:pt x="503186" y="264363"/>
                </a:lnTo>
                <a:lnTo>
                  <a:pt x="545503" y="264363"/>
                </a:lnTo>
                <a:lnTo>
                  <a:pt x="545503" y="63157"/>
                </a:lnTo>
                <a:lnTo>
                  <a:pt x="626872" y="264363"/>
                </a:lnTo>
                <a:lnTo>
                  <a:pt x="659422" y="264363"/>
                </a:lnTo>
                <a:lnTo>
                  <a:pt x="741438" y="62496"/>
                </a:lnTo>
                <a:lnTo>
                  <a:pt x="741438" y="264363"/>
                </a:lnTo>
                <a:lnTo>
                  <a:pt x="783107" y="264363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512834" y="89500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5" h="273684">
                <a:moveTo>
                  <a:pt x="197218" y="98310"/>
                </a:moveTo>
                <a:lnTo>
                  <a:pt x="190068" y="62776"/>
                </a:lnTo>
                <a:lnTo>
                  <a:pt x="177330" y="45567"/>
                </a:lnTo>
                <a:lnTo>
                  <a:pt x="169316" y="34734"/>
                </a:lnTo>
                <a:lnTo>
                  <a:pt x="154914" y="26428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56"/>
                </a:lnTo>
                <a:lnTo>
                  <a:pt x="116281" y="147116"/>
                </a:lnTo>
                <a:lnTo>
                  <a:pt x="89827" y="151053"/>
                </a:lnTo>
                <a:lnTo>
                  <a:pt x="40995" y="151053"/>
                </a:lnTo>
                <a:lnTo>
                  <a:pt x="40995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66" y="60464"/>
                </a:lnTo>
                <a:lnTo>
                  <a:pt x="150152" y="77152"/>
                </a:lnTo>
                <a:lnTo>
                  <a:pt x="154914" y="98310"/>
                </a:lnTo>
                <a:lnTo>
                  <a:pt x="154914" y="26428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10"/>
                </a:lnTo>
                <a:lnTo>
                  <a:pt x="40995" y="265010"/>
                </a:lnTo>
                <a:lnTo>
                  <a:pt x="40995" y="186867"/>
                </a:lnTo>
                <a:lnTo>
                  <a:pt x="96329" y="186867"/>
                </a:lnTo>
                <a:lnTo>
                  <a:pt x="137083" y="180263"/>
                </a:lnTo>
                <a:lnTo>
                  <a:pt x="168986" y="161886"/>
                </a:lnTo>
                <a:lnTo>
                  <a:pt x="177025" y="151053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5" h="273684">
                <a:moveTo>
                  <a:pt x="434835" y="265010"/>
                </a:moveTo>
                <a:lnTo>
                  <a:pt x="418223" y="217474"/>
                </a:lnTo>
                <a:lnTo>
                  <a:pt x="406857" y="184924"/>
                </a:lnTo>
                <a:lnTo>
                  <a:pt x="365175" y="65620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63"/>
                </a:lnTo>
                <a:lnTo>
                  <a:pt x="365175" y="184924"/>
                </a:lnTo>
                <a:lnTo>
                  <a:pt x="365175" y="65620"/>
                </a:lnTo>
                <a:lnTo>
                  <a:pt x="358622" y="46863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10"/>
                </a:lnTo>
                <a:lnTo>
                  <a:pt x="240855" y="265010"/>
                </a:lnTo>
                <a:lnTo>
                  <a:pt x="257124" y="217474"/>
                </a:lnTo>
                <a:lnTo>
                  <a:pt x="373646" y="217474"/>
                </a:lnTo>
                <a:lnTo>
                  <a:pt x="389928" y="265010"/>
                </a:lnTo>
                <a:lnTo>
                  <a:pt x="434835" y="265010"/>
                </a:lnTo>
                <a:close/>
              </a:path>
              <a:path w="662305" h="273684">
                <a:moveTo>
                  <a:pt x="662025" y="188188"/>
                </a:moveTo>
                <a:lnTo>
                  <a:pt x="631418" y="133248"/>
                </a:lnTo>
                <a:lnTo>
                  <a:pt x="565670" y="115900"/>
                </a:lnTo>
                <a:lnTo>
                  <a:pt x="540397" y="111721"/>
                </a:lnTo>
                <a:lnTo>
                  <a:pt x="519709" y="105410"/>
                </a:lnTo>
                <a:lnTo>
                  <a:pt x="505714" y="94564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83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83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80" y="148869"/>
                </a:lnTo>
                <a:lnTo>
                  <a:pt x="553300" y="154978"/>
                </a:lnTo>
                <a:lnTo>
                  <a:pt x="578612" y="159054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59" y="225056"/>
                </a:lnTo>
                <a:lnTo>
                  <a:pt x="587679" y="234327"/>
                </a:lnTo>
                <a:lnTo>
                  <a:pt x="563714" y="237680"/>
                </a:lnTo>
                <a:lnTo>
                  <a:pt x="536016" y="233400"/>
                </a:lnTo>
                <a:lnTo>
                  <a:pt x="514413" y="221564"/>
                </a:lnTo>
                <a:lnTo>
                  <a:pt x="500380" y="203606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7995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796" y="267119"/>
                </a:lnTo>
                <a:lnTo>
                  <a:pt x="635165" y="249402"/>
                </a:lnTo>
                <a:lnTo>
                  <a:pt x="655066" y="222389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6298532" y="904750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5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475571" y="904531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69" h="264794">
                <a:moveTo>
                  <a:pt x="212217" y="228"/>
                </a:moveTo>
                <a:lnTo>
                  <a:pt x="169252" y="228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41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56" y="226834"/>
                </a:lnTo>
                <a:lnTo>
                  <a:pt x="80314" y="220154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28"/>
                </a:lnTo>
                <a:lnTo>
                  <a:pt x="0" y="228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08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28"/>
                </a:lnTo>
                <a:close/>
              </a:path>
              <a:path w="941069" h="264794">
                <a:moveTo>
                  <a:pt x="441337" y="0"/>
                </a:moveTo>
                <a:lnTo>
                  <a:pt x="238899" y="0"/>
                </a:lnTo>
                <a:lnTo>
                  <a:pt x="238899" y="36842"/>
                </a:lnTo>
                <a:lnTo>
                  <a:pt x="318960" y="36842"/>
                </a:lnTo>
                <a:lnTo>
                  <a:pt x="318960" y="255320"/>
                </a:lnTo>
                <a:lnTo>
                  <a:pt x="361264" y="255320"/>
                </a:lnTo>
                <a:lnTo>
                  <a:pt x="361264" y="36842"/>
                </a:lnTo>
                <a:lnTo>
                  <a:pt x="441337" y="36842"/>
                </a:lnTo>
                <a:lnTo>
                  <a:pt x="441337" y="0"/>
                </a:lnTo>
                <a:close/>
              </a:path>
              <a:path w="941069" h="264794">
                <a:moveTo>
                  <a:pt x="683501" y="255485"/>
                </a:moveTo>
                <a:lnTo>
                  <a:pt x="625119" y="163017"/>
                </a:lnTo>
                <a:lnTo>
                  <a:pt x="621004" y="156514"/>
                </a:lnTo>
                <a:lnTo>
                  <a:pt x="644067" y="146024"/>
                </a:lnTo>
                <a:lnTo>
                  <a:pt x="662508" y="129159"/>
                </a:lnTo>
                <a:lnTo>
                  <a:pt x="674560" y="107696"/>
                </a:lnTo>
                <a:lnTo>
                  <a:pt x="671982" y="49403"/>
                </a:lnTo>
                <a:lnTo>
                  <a:pt x="636625" y="14135"/>
                </a:lnTo>
                <a:lnTo>
                  <a:pt x="636625" y="83578"/>
                </a:lnTo>
                <a:lnTo>
                  <a:pt x="632358" y="101688"/>
                </a:lnTo>
                <a:lnTo>
                  <a:pt x="620522" y="116141"/>
                </a:lnTo>
                <a:lnTo>
                  <a:pt x="602576" y="125704"/>
                </a:lnTo>
                <a:lnTo>
                  <a:pt x="579996" y="129159"/>
                </a:lnTo>
                <a:lnTo>
                  <a:pt x="512292" y="129159"/>
                </a:lnTo>
                <a:lnTo>
                  <a:pt x="512292" y="36042"/>
                </a:lnTo>
                <a:lnTo>
                  <a:pt x="579996" y="36042"/>
                </a:lnTo>
                <a:lnTo>
                  <a:pt x="602576" y="39255"/>
                </a:lnTo>
                <a:lnTo>
                  <a:pt x="620522" y="48577"/>
                </a:lnTo>
                <a:lnTo>
                  <a:pt x="632358" y="63512"/>
                </a:lnTo>
                <a:lnTo>
                  <a:pt x="636625" y="83578"/>
                </a:lnTo>
                <a:lnTo>
                  <a:pt x="636625" y="14135"/>
                </a:lnTo>
                <a:lnTo>
                  <a:pt x="622922" y="6273"/>
                </a:lnTo>
                <a:lnTo>
                  <a:pt x="585203" y="228"/>
                </a:lnTo>
                <a:lnTo>
                  <a:pt x="469988" y="228"/>
                </a:lnTo>
                <a:lnTo>
                  <a:pt x="469988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69" h="264794">
                <a:moveTo>
                  <a:pt x="940625" y="255485"/>
                </a:moveTo>
                <a:lnTo>
                  <a:pt x="924013" y="207949"/>
                </a:lnTo>
                <a:lnTo>
                  <a:pt x="912634" y="175399"/>
                </a:lnTo>
                <a:lnTo>
                  <a:pt x="870966" y="56108"/>
                </a:lnTo>
                <a:lnTo>
                  <a:pt x="870966" y="175399"/>
                </a:lnTo>
                <a:lnTo>
                  <a:pt x="772680" y="175399"/>
                </a:lnTo>
                <a:lnTo>
                  <a:pt x="821499" y="37338"/>
                </a:lnTo>
                <a:lnTo>
                  <a:pt x="870966" y="175399"/>
                </a:lnTo>
                <a:lnTo>
                  <a:pt x="870966" y="56108"/>
                </a:lnTo>
                <a:lnTo>
                  <a:pt x="864412" y="37338"/>
                </a:lnTo>
                <a:lnTo>
                  <a:pt x="851446" y="228"/>
                </a:lnTo>
                <a:lnTo>
                  <a:pt x="790905" y="228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692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3244300" y="342143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09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09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09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27174" y="3086320"/>
            <a:ext cx="2028824" cy="6953249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13360" y="3182647"/>
            <a:ext cx="9963150" cy="6122670"/>
          </a:xfrm>
          <a:custGeom>
            <a:avLst/>
            <a:gdLst/>
            <a:ahLst/>
            <a:cxnLst/>
            <a:rect l="l" t="t" r="r" b="b"/>
            <a:pathLst>
              <a:path w="9963150" h="6122670">
                <a:moveTo>
                  <a:pt x="142929" y="0"/>
                </a:moveTo>
                <a:lnTo>
                  <a:pt x="9820366" y="0"/>
                </a:lnTo>
                <a:lnTo>
                  <a:pt x="9848369" y="2770"/>
                </a:lnTo>
                <a:lnTo>
                  <a:pt x="9899631" y="24004"/>
                </a:lnTo>
                <a:lnTo>
                  <a:pt x="9939234" y="63606"/>
                </a:lnTo>
                <a:lnTo>
                  <a:pt x="9960467" y="114868"/>
                </a:lnTo>
                <a:lnTo>
                  <a:pt x="9963149" y="5979313"/>
                </a:lnTo>
                <a:lnTo>
                  <a:pt x="9960467" y="6007325"/>
                </a:lnTo>
                <a:lnTo>
                  <a:pt x="9939233" y="6058587"/>
                </a:lnTo>
                <a:lnTo>
                  <a:pt x="9899631" y="6098189"/>
                </a:lnTo>
                <a:lnTo>
                  <a:pt x="9848369" y="6119423"/>
                </a:lnTo>
                <a:lnTo>
                  <a:pt x="142929" y="6122193"/>
                </a:lnTo>
                <a:lnTo>
                  <a:pt x="114926" y="6119423"/>
                </a:lnTo>
                <a:lnTo>
                  <a:pt x="63664" y="6098189"/>
                </a:lnTo>
                <a:lnTo>
                  <a:pt x="24062" y="6058587"/>
                </a:lnTo>
                <a:lnTo>
                  <a:pt x="2828" y="6007325"/>
                </a:lnTo>
                <a:lnTo>
                  <a:pt x="0" y="5979322"/>
                </a:lnTo>
                <a:lnTo>
                  <a:pt x="56" y="142871"/>
                </a:lnTo>
                <a:lnTo>
                  <a:pt x="10933" y="88197"/>
                </a:lnTo>
                <a:lnTo>
                  <a:pt x="41904" y="41846"/>
                </a:lnTo>
                <a:lnTo>
                  <a:pt x="88255" y="10875"/>
                </a:lnTo>
                <a:lnTo>
                  <a:pt x="14292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10209" y="3352179"/>
            <a:ext cx="957008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  <a:tabLst>
                <a:tab pos="1680210" algn="l"/>
                <a:tab pos="3328670" algn="l"/>
                <a:tab pos="4943475" algn="l"/>
                <a:tab pos="6137910" algn="l"/>
                <a:tab pos="8490585" algn="l"/>
              </a:tabLst>
            </a:pPr>
            <a:r>
              <a:rPr dirty="0" sz="2300" spc="165">
                <a:solidFill>
                  <a:srgbClr val="FFFFFF"/>
                </a:solidFill>
                <a:latin typeface="Tahoma"/>
                <a:cs typeface="Tahoma"/>
              </a:rPr>
              <a:t>Program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40">
                <a:solidFill>
                  <a:srgbClr val="FFFFFF"/>
                </a:solidFill>
                <a:latin typeface="Tahoma"/>
                <a:cs typeface="Tahoma"/>
              </a:rPr>
              <a:t>pomaga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55">
                <a:solidFill>
                  <a:srgbClr val="FFFFFF"/>
                </a:solidFill>
                <a:latin typeface="Tahoma"/>
                <a:cs typeface="Tahoma"/>
              </a:rPr>
              <a:t>szkołom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10">
                <a:solidFill>
                  <a:srgbClr val="FFFFFF"/>
                </a:solidFill>
                <a:latin typeface="Tahoma"/>
                <a:cs typeface="Tahoma"/>
              </a:rPr>
              <a:t>lepiej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04">
                <a:solidFill>
                  <a:srgbClr val="FFFFFF"/>
                </a:solidFill>
                <a:latin typeface="Tahoma"/>
                <a:cs typeface="Tahoma"/>
              </a:rPr>
              <a:t>przygotować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90">
                <a:solidFill>
                  <a:srgbClr val="FFFFFF"/>
                </a:solidFill>
                <a:latin typeface="Tahoma"/>
                <a:cs typeface="Tahoma"/>
              </a:rPr>
              <a:t>zajęcia </a:t>
            </a:r>
            <a:r>
              <a:rPr dirty="0" sz="2300" spc="24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60">
                <a:solidFill>
                  <a:srgbClr val="FFFFFF"/>
                </a:solidFill>
                <a:latin typeface="Tahoma"/>
                <a:cs typeface="Tahoma"/>
              </a:rPr>
              <a:t>przyrody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00">
                <a:solidFill>
                  <a:srgbClr val="FFFFFF"/>
                </a:solidFill>
                <a:latin typeface="Tahoma"/>
                <a:cs typeface="Tahoma"/>
              </a:rPr>
              <a:t>zajęcia</a:t>
            </a:r>
            <a:r>
              <a:rPr dirty="0" sz="2300" spc="2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80">
                <a:solidFill>
                  <a:srgbClr val="FFFFFF"/>
                </a:solidFill>
                <a:latin typeface="Tahoma"/>
                <a:cs typeface="Tahoma"/>
              </a:rPr>
              <a:t>praktyczno-</a:t>
            </a:r>
            <a:r>
              <a:rPr dirty="0" sz="2300" spc="145">
                <a:solidFill>
                  <a:srgbClr val="FFFFFF"/>
                </a:solidFill>
                <a:latin typeface="Tahoma"/>
                <a:cs typeface="Tahoma"/>
              </a:rPr>
              <a:t>techniczne.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4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35">
                <a:solidFill>
                  <a:srgbClr val="FFFFFF"/>
                </a:solidFill>
                <a:latin typeface="Tahoma"/>
                <a:cs typeface="Tahoma"/>
              </a:rPr>
              <a:t>niemu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65">
                <a:solidFill>
                  <a:srgbClr val="FFFFFF"/>
                </a:solidFill>
                <a:latin typeface="Tahoma"/>
                <a:cs typeface="Tahoma"/>
              </a:rPr>
              <a:t>szkoły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0209" y="4152279"/>
            <a:ext cx="806259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100"/>
              </a:spcBef>
              <a:tabLst>
                <a:tab pos="342900" algn="l"/>
                <a:tab pos="560070" algn="l"/>
                <a:tab pos="1615440" algn="l"/>
                <a:tab pos="1903730" algn="l"/>
                <a:tab pos="3449954" algn="l"/>
                <a:tab pos="4025265" algn="l"/>
                <a:tab pos="5335905" algn="l"/>
                <a:tab pos="6154420" algn="l"/>
                <a:tab pos="6453505" algn="l"/>
              </a:tabLst>
            </a:pPr>
            <a:r>
              <a:rPr dirty="0" sz="2300" spc="1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placówki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95">
                <a:solidFill>
                  <a:srgbClr val="FFFFFF"/>
                </a:solidFill>
                <a:latin typeface="Tahoma"/>
                <a:cs typeface="Tahoma"/>
              </a:rPr>
              <a:t>szkolące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60">
                <a:solidFill>
                  <a:srgbClr val="FFFFFF"/>
                </a:solidFill>
                <a:latin typeface="Tahoma"/>
                <a:cs typeface="Tahoma"/>
              </a:rPr>
              <a:t>nauczycieli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50">
                <a:solidFill>
                  <a:srgbClr val="FFFFFF"/>
                </a:solidFill>
                <a:latin typeface="Tahoma"/>
                <a:cs typeface="Tahoma"/>
              </a:rPr>
              <a:t>mogą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90">
                <a:solidFill>
                  <a:srgbClr val="FFFFFF"/>
                </a:solidFill>
                <a:latin typeface="Tahoma"/>
                <a:cs typeface="Tahoma"/>
              </a:rPr>
              <a:t>otrzymać </a:t>
            </a:r>
            <a:r>
              <a:rPr dirty="0" sz="2300" spc="18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zakup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10">
                <a:solidFill>
                  <a:srgbClr val="FFFFFF"/>
                </a:solidFill>
                <a:latin typeface="Tahoma"/>
                <a:cs typeface="Tahoma"/>
              </a:rPr>
              <a:t>nowoczesnego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04">
                <a:solidFill>
                  <a:srgbClr val="FFFFFF"/>
                </a:solidFill>
                <a:latin typeface="Tahoma"/>
                <a:cs typeface="Tahoma"/>
              </a:rPr>
              <a:t>wyposażenia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potrzebnego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94584" y="4152279"/>
            <a:ext cx="148526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0970" marR="5080" indent="-128905">
              <a:lnSpc>
                <a:spcPct val="114100"/>
              </a:lnSpc>
              <a:spcBef>
                <a:spcPts val="100"/>
              </a:spcBef>
              <a:tabLst>
                <a:tab pos="697865" algn="l"/>
              </a:tabLst>
            </a:pPr>
            <a:r>
              <a:rPr dirty="0" sz="2300" spc="195">
                <a:solidFill>
                  <a:srgbClr val="FFFFFF"/>
                </a:solidFill>
                <a:latin typeface="Tahoma"/>
                <a:cs typeface="Tahoma"/>
              </a:rPr>
              <a:t>pieniądze </a:t>
            </a:r>
            <a:r>
              <a:rPr dirty="0" sz="2300" spc="204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10">
                <a:solidFill>
                  <a:srgbClr val="FFFFFF"/>
                </a:solidFill>
                <a:latin typeface="Tahoma"/>
                <a:cs typeface="Tahoma"/>
              </a:rPr>
              <a:t>nauki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10209" y="4952379"/>
            <a:ext cx="9570085" cy="82550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2300" spc="190">
                <a:solidFill>
                  <a:srgbClr val="FFFFFF"/>
                </a:solidFill>
                <a:latin typeface="Tahoma"/>
                <a:cs typeface="Tahoma"/>
              </a:rPr>
              <a:t>zgodnie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4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60">
                <a:solidFill>
                  <a:srgbClr val="FFFFFF"/>
                </a:solidFill>
                <a:latin typeface="Tahoma"/>
                <a:cs typeface="Tahoma"/>
              </a:rPr>
              <a:t>nową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50">
                <a:solidFill>
                  <a:srgbClr val="FFFFFF"/>
                </a:solidFill>
                <a:latin typeface="Tahoma"/>
                <a:cs typeface="Tahoma"/>
              </a:rPr>
              <a:t>podstawą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65">
                <a:solidFill>
                  <a:srgbClr val="FFFFFF"/>
                </a:solidFill>
                <a:latin typeface="Tahoma"/>
                <a:cs typeface="Tahoma"/>
              </a:rPr>
              <a:t>programową.</a:t>
            </a:r>
            <a:endParaRPr sz="23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  <a:tabLst>
                <a:tab pos="1316990" algn="l"/>
                <a:tab pos="2644775" algn="l"/>
                <a:tab pos="3850640" algn="l"/>
                <a:tab pos="5638165" algn="l"/>
                <a:tab pos="6704965" algn="l"/>
                <a:tab pos="9033510" algn="l"/>
              </a:tabLst>
            </a:pPr>
            <a:r>
              <a:rPr dirty="0" sz="2300" spc="210">
                <a:solidFill>
                  <a:srgbClr val="FFFFFF"/>
                </a:solidFill>
                <a:latin typeface="Tahoma"/>
                <a:cs typeface="Tahoma"/>
              </a:rPr>
              <a:t>Każda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70">
                <a:solidFill>
                  <a:srgbClr val="FFFFFF"/>
                </a:solidFill>
                <a:latin typeface="Tahoma"/>
                <a:cs typeface="Tahoma"/>
              </a:rPr>
              <a:t>szkoła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35">
                <a:solidFill>
                  <a:srgbClr val="FFFFFF"/>
                </a:solidFill>
                <a:latin typeface="Tahoma"/>
                <a:cs typeface="Tahoma"/>
              </a:rPr>
              <a:t>sama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14">
                <a:solidFill>
                  <a:srgbClr val="FFFFFF"/>
                </a:solidFill>
                <a:latin typeface="Tahoma"/>
                <a:cs typeface="Tahoma"/>
              </a:rPr>
              <a:t>decyduje,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00">
                <a:solidFill>
                  <a:srgbClr val="FFFFFF"/>
                </a:solidFill>
                <a:latin typeface="Tahoma"/>
                <a:cs typeface="Tahoma"/>
              </a:rPr>
              <a:t>jakie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00">
                <a:solidFill>
                  <a:srgbClr val="FFFFFF"/>
                </a:solidFill>
                <a:latin typeface="Tahoma"/>
                <a:cs typeface="Tahoma"/>
              </a:rPr>
              <a:t>wyposażenie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85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209" y="5802086"/>
            <a:ext cx="7579359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  <a:tab pos="3054350" algn="l"/>
                <a:tab pos="5105400" algn="l"/>
                <a:tab pos="6014720" algn="l"/>
              </a:tabLst>
            </a:pPr>
            <a:r>
              <a:rPr dirty="0" sz="2300" spc="-25">
                <a:solidFill>
                  <a:srgbClr val="FFFFFF"/>
                </a:solidFill>
                <a:latin typeface="Tahoma"/>
                <a:cs typeface="Tahoma"/>
              </a:rPr>
              <a:t>jej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35">
                <a:solidFill>
                  <a:srgbClr val="FFFFFF"/>
                </a:solidFill>
                <a:latin typeface="Tahoma"/>
                <a:cs typeface="Tahoma"/>
              </a:rPr>
              <a:t>najbardziej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potrzebne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80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200">
                <a:solidFill>
                  <a:srgbClr val="FFFFFF"/>
                </a:solidFill>
                <a:latin typeface="Tahoma"/>
                <a:cs typeface="Tahoma"/>
              </a:rPr>
              <a:t>podstawie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0209" y="5752479"/>
            <a:ext cx="9570085" cy="82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090534">
              <a:lnSpc>
                <a:spcPct val="114100"/>
              </a:lnSpc>
              <a:spcBef>
                <a:spcPts val="100"/>
              </a:spcBef>
              <a:tabLst>
                <a:tab pos="2850515" algn="l"/>
                <a:tab pos="4463415" algn="l"/>
                <a:tab pos="5936615" algn="l"/>
                <a:tab pos="7075170" algn="l"/>
                <a:tab pos="8083550" algn="l"/>
              </a:tabLst>
            </a:pPr>
            <a:r>
              <a:rPr dirty="0" sz="2300" spc="170">
                <a:solidFill>
                  <a:srgbClr val="FFFFFF"/>
                </a:solidFill>
                <a:latin typeface="Tahoma"/>
                <a:cs typeface="Tahoma"/>
              </a:rPr>
              <a:t>wcześniej 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przeprowadzonej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diagnozy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30">
                <a:solidFill>
                  <a:srgbClr val="FFFFFF"/>
                </a:solidFill>
                <a:latin typeface="Tahoma"/>
                <a:cs typeface="Tahoma"/>
              </a:rPr>
              <a:t>potrzeb.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30">
                <a:solidFill>
                  <a:srgbClr val="FFFFFF"/>
                </a:solidFill>
                <a:latin typeface="Tahoma"/>
                <a:cs typeface="Tahoma"/>
              </a:rPr>
              <a:t>Dzięki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40">
                <a:solidFill>
                  <a:srgbClr val="FFFFFF"/>
                </a:solidFill>
                <a:latin typeface="Tahoma"/>
                <a:cs typeface="Tahoma"/>
              </a:rPr>
              <a:t>temu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sz="2300" spc="170">
                <a:solidFill>
                  <a:srgbClr val="FFFFFF"/>
                </a:solidFill>
                <a:latin typeface="Tahoma"/>
                <a:cs typeface="Tahoma"/>
              </a:rPr>
              <a:t>uczniowie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47851" y="2145583"/>
            <a:ext cx="15222855" cy="715645"/>
          </a:xfrm>
          <a:custGeom>
            <a:avLst/>
            <a:gdLst/>
            <a:ahLst/>
            <a:cxnLst/>
            <a:rect l="l" t="t" r="r" b="b"/>
            <a:pathLst>
              <a:path w="15222855" h="715644">
                <a:moveTo>
                  <a:pt x="14864672" y="715564"/>
                </a:moveTo>
                <a:lnTo>
                  <a:pt x="357782" y="715564"/>
                </a:lnTo>
                <a:lnTo>
                  <a:pt x="309233" y="712298"/>
                </a:lnTo>
                <a:lnTo>
                  <a:pt x="262669" y="702784"/>
                </a:lnTo>
                <a:lnTo>
                  <a:pt x="218517" y="687448"/>
                </a:lnTo>
                <a:lnTo>
                  <a:pt x="177202" y="666717"/>
                </a:lnTo>
                <a:lnTo>
                  <a:pt x="139152" y="641016"/>
                </a:lnTo>
                <a:lnTo>
                  <a:pt x="104792" y="610772"/>
                </a:lnTo>
                <a:lnTo>
                  <a:pt x="74548" y="576412"/>
                </a:lnTo>
                <a:lnTo>
                  <a:pt x="48847" y="538362"/>
                </a:lnTo>
                <a:lnTo>
                  <a:pt x="28116" y="497047"/>
                </a:lnTo>
                <a:lnTo>
                  <a:pt x="12780" y="452895"/>
                </a:lnTo>
                <a:lnTo>
                  <a:pt x="3266" y="406331"/>
                </a:lnTo>
                <a:lnTo>
                  <a:pt x="0" y="357782"/>
                </a:lnTo>
                <a:lnTo>
                  <a:pt x="3266" y="309233"/>
                </a:lnTo>
                <a:lnTo>
                  <a:pt x="12780" y="262669"/>
                </a:lnTo>
                <a:lnTo>
                  <a:pt x="28116" y="218517"/>
                </a:lnTo>
                <a:lnTo>
                  <a:pt x="48847" y="177202"/>
                </a:lnTo>
                <a:lnTo>
                  <a:pt x="74548" y="139152"/>
                </a:lnTo>
                <a:lnTo>
                  <a:pt x="104792" y="104792"/>
                </a:lnTo>
                <a:lnTo>
                  <a:pt x="139152" y="74548"/>
                </a:lnTo>
                <a:lnTo>
                  <a:pt x="177202" y="48847"/>
                </a:lnTo>
                <a:lnTo>
                  <a:pt x="218517" y="28116"/>
                </a:lnTo>
                <a:lnTo>
                  <a:pt x="262669" y="12780"/>
                </a:lnTo>
                <a:lnTo>
                  <a:pt x="309233" y="3266"/>
                </a:lnTo>
                <a:lnTo>
                  <a:pt x="357782" y="0"/>
                </a:lnTo>
                <a:lnTo>
                  <a:pt x="14864672" y="0"/>
                </a:lnTo>
                <a:lnTo>
                  <a:pt x="14913221" y="3266"/>
                </a:lnTo>
                <a:lnTo>
                  <a:pt x="14959785" y="12780"/>
                </a:lnTo>
                <a:lnTo>
                  <a:pt x="15003937" y="28116"/>
                </a:lnTo>
                <a:lnTo>
                  <a:pt x="15045252" y="48847"/>
                </a:lnTo>
                <a:lnTo>
                  <a:pt x="15083303" y="74548"/>
                </a:lnTo>
                <a:lnTo>
                  <a:pt x="15117663" y="104792"/>
                </a:lnTo>
                <a:lnTo>
                  <a:pt x="15147906" y="139152"/>
                </a:lnTo>
                <a:lnTo>
                  <a:pt x="15173607" y="177202"/>
                </a:lnTo>
                <a:lnTo>
                  <a:pt x="15194339" y="218517"/>
                </a:lnTo>
                <a:lnTo>
                  <a:pt x="15209675" y="262669"/>
                </a:lnTo>
                <a:lnTo>
                  <a:pt x="15219189" y="309233"/>
                </a:lnTo>
                <a:lnTo>
                  <a:pt x="15222455" y="357782"/>
                </a:lnTo>
                <a:lnTo>
                  <a:pt x="15219189" y="406331"/>
                </a:lnTo>
                <a:lnTo>
                  <a:pt x="15209675" y="452895"/>
                </a:lnTo>
                <a:lnTo>
                  <a:pt x="15194339" y="497047"/>
                </a:lnTo>
                <a:lnTo>
                  <a:pt x="15173607" y="538362"/>
                </a:lnTo>
                <a:lnTo>
                  <a:pt x="15147906" y="576412"/>
                </a:lnTo>
                <a:lnTo>
                  <a:pt x="15117663" y="610772"/>
                </a:lnTo>
                <a:lnTo>
                  <a:pt x="15083303" y="641016"/>
                </a:lnTo>
                <a:lnTo>
                  <a:pt x="15045252" y="666717"/>
                </a:lnTo>
                <a:lnTo>
                  <a:pt x="15003937" y="687448"/>
                </a:lnTo>
                <a:lnTo>
                  <a:pt x="14959785" y="702784"/>
                </a:lnTo>
                <a:lnTo>
                  <a:pt x="14913221" y="712298"/>
                </a:lnTo>
                <a:lnTo>
                  <a:pt x="14864672" y="715564"/>
                </a:lnTo>
                <a:close/>
              </a:path>
            </a:pathLst>
          </a:custGeom>
          <a:solidFill>
            <a:srgbClr val="FFA6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/>
          <p:cNvGrpSpPr/>
          <p:nvPr/>
        </p:nvGrpSpPr>
        <p:grpSpPr>
          <a:xfrm>
            <a:off x="540034" y="3328782"/>
            <a:ext cx="15019655" cy="6848475"/>
            <a:chOff x="540034" y="3328782"/>
            <a:chExt cx="15019655" cy="684847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40291" y="3328782"/>
              <a:ext cx="2219324" cy="684847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18359" y="3473657"/>
              <a:ext cx="2847974" cy="639127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34" y="9600913"/>
              <a:ext cx="6533515" cy="527685"/>
            </a:xfrm>
            <a:custGeom>
              <a:avLst/>
              <a:gdLst/>
              <a:ahLst/>
              <a:cxnLst/>
              <a:rect l="l" t="t" r="r" b="b"/>
              <a:pathLst>
                <a:path w="6533515" h="527684">
                  <a:moveTo>
                    <a:pt x="6269444" y="527586"/>
                  </a:moveTo>
                  <a:lnTo>
                    <a:pt x="263793" y="527586"/>
                  </a:lnTo>
                  <a:lnTo>
                    <a:pt x="216376" y="523336"/>
                  </a:lnTo>
                  <a:lnTo>
                    <a:pt x="171747" y="511083"/>
                  </a:lnTo>
                  <a:lnTo>
                    <a:pt x="130651" y="491571"/>
                  </a:lnTo>
                  <a:lnTo>
                    <a:pt x="93834" y="465545"/>
                  </a:lnTo>
                  <a:lnTo>
                    <a:pt x="62040" y="433752"/>
                  </a:lnTo>
                  <a:lnTo>
                    <a:pt x="36015" y="396934"/>
                  </a:lnTo>
                  <a:lnTo>
                    <a:pt x="16503" y="355839"/>
                  </a:lnTo>
                  <a:lnTo>
                    <a:pt x="4250" y="311210"/>
                  </a:lnTo>
                  <a:lnTo>
                    <a:pt x="0" y="263793"/>
                  </a:lnTo>
                  <a:lnTo>
                    <a:pt x="4250" y="216376"/>
                  </a:lnTo>
                  <a:lnTo>
                    <a:pt x="16503" y="171747"/>
                  </a:lnTo>
                  <a:lnTo>
                    <a:pt x="36015" y="130651"/>
                  </a:lnTo>
                  <a:lnTo>
                    <a:pt x="62040" y="93834"/>
                  </a:lnTo>
                  <a:lnTo>
                    <a:pt x="93834" y="62040"/>
                  </a:lnTo>
                  <a:lnTo>
                    <a:pt x="130651" y="36015"/>
                  </a:lnTo>
                  <a:lnTo>
                    <a:pt x="171747" y="16503"/>
                  </a:lnTo>
                  <a:lnTo>
                    <a:pt x="216376" y="4250"/>
                  </a:lnTo>
                  <a:lnTo>
                    <a:pt x="263793" y="0"/>
                  </a:lnTo>
                  <a:lnTo>
                    <a:pt x="6269444" y="0"/>
                  </a:lnTo>
                  <a:lnTo>
                    <a:pt x="6316862" y="4250"/>
                  </a:lnTo>
                  <a:lnTo>
                    <a:pt x="6361491" y="16503"/>
                  </a:lnTo>
                  <a:lnTo>
                    <a:pt x="6402586" y="36015"/>
                  </a:lnTo>
                  <a:lnTo>
                    <a:pt x="6439404" y="62040"/>
                  </a:lnTo>
                  <a:lnTo>
                    <a:pt x="6471197" y="93834"/>
                  </a:lnTo>
                  <a:lnTo>
                    <a:pt x="6497223" y="130651"/>
                  </a:lnTo>
                  <a:lnTo>
                    <a:pt x="6516735" y="171747"/>
                  </a:lnTo>
                  <a:lnTo>
                    <a:pt x="6528988" y="216376"/>
                  </a:lnTo>
                  <a:lnTo>
                    <a:pt x="6533238" y="263793"/>
                  </a:lnTo>
                  <a:lnTo>
                    <a:pt x="6528988" y="311210"/>
                  </a:lnTo>
                  <a:lnTo>
                    <a:pt x="6516735" y="355839"/>
                  </a:lnTo>
                  <a:lnTo>
                    <a:pt x="6497223" y="396934"/>
                  </a:lnTo>
                  <a:lnTo>
                    <a:pt x="6471197" y="433752"/>
                  </a:lnTo>
                  <a:lnTo>
                    <a:pt x="6439404" y="465545"/>
                  </a:lnTo>
                  <a:lnTo>
                    <a:pt x="6402586" y="491571"/>
                  </a:lnTo>
                  <a:lnTo>
                    <a:pt x="6361491" y="511083"/>
                  </a:lnTo>
                  <a:lnTo>
                    <a:pt x="6316862" y="523336"/>
                  </a:lnTo>
                  <a:lnTo>
                    <a:pt x="6269444" y="527586"/>
                  </a:lnTo>
                  <a:close/>
                </a:path>
              </a:pathLst>
            </a:custGeom>
            <a:solidFill>
              <a:srgbClr val="FFA6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742061" y="2107019"/>
            <a:ext cx="14834235" cy="6464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050" spc="665" b="1">
                <a:solidFill>
                  <a:srgbClr val="FFFFFF"/>
                </a:solidFill>
                <a:latin typeface="Trebuchet MS"/>
                <a:cs typeface="Trebuchet MS"/>
              </a:rPr>
              <a:t>RZĄDOWY</a:t>
            </a:r>
            <a:r>
              <a:rPr dirty="0" sz="40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50" spc="695" b="1">
                <a:solidFill>
                  <a:srgbClr val="FFFFFF"/>
                </a:solidFill>
                <a:latin typeface="Trebuchet MS"/>
                <a:cs typeface="Trebuchet MS"/>
              </a:rPr>
              <a:t>PROGRAM</a:t>
            </a:r>
            <a:r>
              <a:rPr dirty="0" sz="405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50" spc="515" b="1">
                <a:solidFill>
                  <a:srgbClr val="FFFFFF"/>
                </a:solidFill>
                <a:latin typeface="Trebuchet MS"/>
                <a:cs typeface="Trebuchet MS"/>
              </a:rPr>
              <a:t>„PRACOWNIE</a:t>
            </a:r>
            <a:r>
              <a:rPr dirty="0" sz="4050" spc="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50" spc="580" b="1">
                <a:solidFill>
                  <a:srgbClr val="FFFFFF"/>
                </a:solidFill>
                <a:latin typeface="Trebuchet MS"/>
                <a:cs typeface="Trebuchet MS"/>
              </a:rPr>
              <a:t>KOMPAS</a:t>
            </a:r>
            <a:r>
              <a:rPr dirty="0" sz="4050" spc="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050" spc="140" b="1">
                <a:solidFill>
                  <a:srgbClr val="FFFFFF"/>
                </a:solidFill>
                <a:latin typeface="Trebuchet MS"/>
                <a:cs typeface="Trebuchet MS"/>
              </a:rPr>
              <a:t>JUTRA”</a:t>
            </a:r>
            <a:endParaRPr sz="40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3446" y="6552579"/>
            <a:ext cx="9596755" cy="3493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9370" marR="5080">
              <a:lnSpc>
                <a:spcPct val="114100"/>
              </a:lnSpc>
              <a:spcBef>
                <a:spcPts val="100"/>
              </a:spcBef>
            </a:pPr>
            <a:r>
              <a:rPr dirty="0" sz="2300" spc="290">
                <a:solidFill>
                  <a:srgbClr val="FFFFFF"/>
                </a:solidFill>
                <a:latin typeface="Tahoma"/>
                <a:cs typeface="Tahoma"/>
              </a:rPr>
              <a:t>będą</a:t>
            </a:r>
            <a:r>
              <a:rPr dirty="0" sz="2300" spc="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40">
                <a:solidFill>
                  <a:srgbClr val="FFFFFF"/>
                </a:solidFill>
                <a:latin typeface="Tahoma"/>
                <a:cs typeface="Tahoma"/>
              </a:rPr>
              <a:t>mogli</a:t>
            </a:r>
            <a:r>
              <a:rPr dirty="0" sz="23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60">
                <a:solidFill>
                  <a:srgbClr val="FFFFFF"/>
                </a:solidFill>
                <a:latin typeface="Tahoma"/>
                <a:cs typeface="Tahoma"/>
              </a:rPr>
              <a:t>korzystać</a:t>
            </a:r>
            <a:r>
              <a:rPr dirty="0" sz="23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4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3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04">
                <a:solidFill>
                  <a:srgbClr val="FFFFFF"/>
                </a:solidFill>
                <a:latin typeface="Tahoma"/>
                <a:cs typeface="Tahoma"/>
              </a:rPr>
              <a:t>nowoczesnych</a:t>
            </a:r>
            <a:r>
              <a:rPr dirty="0" sz="2300" spc="3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10">
                <a:solidFill>
                  <a:srgbClr val="FFFFFF"/>
                </a:solidFill>
                <a:latin typeface="Tahoma"/>
                <a:cs typeface="Tahoma"/>
              </a:rPr>
              <a:t>pomocy</a:t>
            </a:r>
            <a:r>
              <a:rPr dirty="0" sz="2300" spc="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40">
                <a:solidFill>
                  <a:srgbClr val="FFFFFF"/>
                </a:solidFill>
                <a:latin typeface="Tahoma"/>
                <a:cs typeface="Tahoma"/>
              </a:rPr>
              <a:t>dydaktycznych, </a:t>
            </a:r>
            <a:r>
              <a:rPr dirty="0" sz="2300" spc="31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nauczyciele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4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lepszych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narzędzi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29">
                <a:solidFill>
                  <a:srgbClr val="FFFFFF"/>
                </a:solidFill>
                <a:latin typeface="Tahoma"/>
                <a:cs typeface="Tahoma"/>
              </a:rPr>
              <a:t>do</a:t>
            </a:r>
            <a:r>
              <a:rPr dirty="0" sz="2300" spc="-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04">
                <a:solidFill>
                  <a:srgbClr val="FFFFFF"/>
                </a:solidFill>
                <a:latin typeface="Tahoma"/>
                <a:cs typeface="Tahoma"/>
              </a:rPr>
              <a:t>prowadzenia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25">
                <a:solidFill>
                  <a:srgbClr val="FFFFFF"/>
                </a:solidFill>
                <a:latin typeface="Tahoma"/>
                <a:cs typeface="Tahoma"/>
              </a:rPr>
              <a:t>zajęć.</a:t>
            </a:r>
            <a:endParaRPr sz="2300">
              <a:latin typeface="Tahoma"/>
              <a:cs typeface="Tahoma"/>
            </a:endParaRPr>
          </a:p>
          <a:p>
            <a:pPr algn="just" marL="39370" marR="5080">
              <a:lnSpc>
                <a:spcPct val="114100"/>
              </a:lnSpc>
            </a:pPr>
            <a:r>
              <a:rPr dirty="0" sz="2300" spc="235">
                <a:solidFill>
                  <a:srgbClr val="FFFFFF"/>
                </a:solidFill>
                <a:latin typeface="Tahoma"/>
                <a:cs typeface="Tahoma"/>
              </a:rPr>
              <a:t>Na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65">
                <a:solidFill>
                  <a:srgbClr val="FFFFFF"/>
                </a:solidFill>
                <a:latin typeface="Tahoma"/>
                <a:cs typeface="Tahoma"/>
              </a:rPr>
              <a:t>realizację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60">
                <a:solidFill>
                  <a:srgbClr val="FFFFFF"/>
                </a:solidFill>
                <a:latin typeface="Tahoma"/>
                <a:cs typeface="Tahoma"/>
              </a:rPr>
              <a:t>programu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„Pracownie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95">
                <a:solidFill>
                  <a:srgbClr val="FFFFFF"/>
                </a:solidFill>
                <a:latin typeface="Tahoma"/>
                <a:cs typeface="Tahoma"/>
              </a:rPr>
              <a:t>Kompas</a:t>
            </a:r>
            <a:r>
              <a:rPr dirty="0" sz="2300" spc="8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90">
                <a:solidFill>
                  <a:srgbClr val="FFFFFF"/>
                </a:solidFill>
                <a:latin typeface="Tahoma"/>
                <a:cs typeface="Tahoma"/>
              </a:rPr>
              <a:t>Jutra”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305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300" spc="8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latach </a:t>
            </a:r>
            <a:r>
              <a:rPr dirty="0" sz="2300" spc="225">
                <a:solidFill>
                  <a:srgbClr val="FFFFFF"/>
                </a:solidFill>
                <a:latin typeface="Tahoma"/>
                <a:cs typeface="Tahoma"/>
              </a:rPr>
              <a:t>2026-</a:t>
            </a:r>
            <a:r>
              <a:rPr dirty="0" sz="2300" spc="220">
                <a:solidFill>
                  <a:srgbClr val="FFFFFF"/>
                </a:solidFill>
                <a:latin typeface="Tahoma"/>
                <a:cs typeface="Tahoma"/>
              </a:rPr>
              <a:t>2029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05">
                <a:solidFill>
                  <a:srgbClr val="FFFFFF"/>
                </a:solidFill>
                <a:latin typeface="Tahoma"/>
                <a:cs typeface="Tahoma"/>
              </a:rPr>
              <a:t>jest</a:t>
            </a:r>
            <a:r>
              <a:rPr dirty="0" sz="2300" spc="2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10">
                <a:solidFill>
                  <a:srgbClr val="FFFFFF"/>
                </a:solidFill>
                <a:latin typeface="Tahoma"/>
                <a:cs typeface="Tahoma"/>
              </a:rPr>
              <a:t>przeznaczone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310" b="1">
                <a:solidFill>
                  <a:srgbClr val="FFFFFF"/>
                </a:solidFill>
                <a:latin typeface="Trebuchet MS"/>
                <a:cs typeface="Trebuchet MS"/>
              </a:rPr>
              <a:t>200</a:t>
            </a:r>
            <a:r>
              <a:rPr dirty="0" sz="2300" spc="2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105" b="1">
                <a:solidFill>
                  <a:srgbClr val="FFFFFF"/>
                </a:solidFill>
                <a:latin typeface="Trebuchet MS"/>
                <a:cs typeface="Trebuchet MS"/>
              </a:rPr>
              <a:t>milionów</a:t>
            </a:r>
            <a:r>
              <a:rPr dirty="0" sz="2300" spc="2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120" b="1">
                <a:solidFill>
                  <a:srgbClr val="FFFFFF"/>
                </a:solidFill>
                <a:latin typeface="Trebuchet MS"/>
                <a:cs typeface="Trebuchet MS"/>
              </a:rPr>
              <a:t>złotych</a:t>
            </a:r>
            <a:r>
              <a:rPr dirty="0" sz="2300" spc="2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245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dirty="0" sz="2300" spc="2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70">
                <a:solidFill>
                  <a:srgbClr val="FFFFFF"/>
                </a:solidFill>
                <a:latin typeface="Tahoma"/>
                <a:cs typeface="Tahoma"/>
              </a:rPr>
              <a:t>budżetu </a:t>
            </a:r>
            <a:r>
              <a:rPr dirty="0" sz="2300" spc="160">
                <a:solidFill>
                  <a:srgbClr val="FFFFFF"/>
                </a:solidFill>
                <a:latin typeface="Tahoma"/>
                <a:cs typeface="Tahoma"/>
              </a:rPr>
              <a:t>państwa.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85">
                <a:solidFill>
                  <a:srgbClr val="FFFFFF"/>
                </a:solidFill>
                <a:latin typeface="Tahoma"/>
                <a:cs typeface="Tahoma"/>
              </a:rPr>
              <a:t>Pierwszeństwo</a:t>
            </a:r>
            <a:r>
              <a:rPr dirty="0" sz="2300" spc="7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305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50">
                <a:solidFill>
                  <a:srgbClr val="FFFFFF"/>
                </a:solidFill>
                <a:latin typeface="Tahoma"/>
                <a:cs typeface="Tahoma"/>
              </a:rPr>
              <a:t>otrzymaniu</a:t>
            </a:r>
            <a:r>
              <a:rPr dirty="0" sz="2300" spc="7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90">
                <a:solidFill>
                  <a:srgbClr val="FFFFFF"/>
                </a:solidFill>
                <a:latin typeface="Tahoma"/>
                <a:cs typeface="Tahoma"/>
              </a:rPr>
              <a:t>dofinansowania</a:t>
            </a:r>
            <a:r>
              <a:rPr dirty="0" sz="2300" spc="65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dirty="0" sz="2300" spc="190">
                <a:solidFill>
                  <a:srgbClr val="FFFFFF"/>
                </a:solidFill>
                <a:latin typeface="Tahoma"/>
                <a:cs typeface="Tahoma"/>
              </a:rPr>
              <a:t>mają </a:t>
            </a:r>
            <a:r>
              <a:rPr dirty="0" sz="2300" spc="145">
                <a:solidFill>
                  <a:srgbClr val="FFFFFF"/>
                </a:solidFill>
                <a:latin typeface="Tahoma"/>
                <a:cs typeface="Tahoma"/>
              </a:rPr>
              <a:t>gminy</a:t>
            </a:r>
            <a:r>
              <a:rPr dirty="0" sz="23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21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23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70">
                <a:solidFill>
                  <a:srgbClr val="FFFFFF"/>
                </a:solidFill>
                <a:latin typeface="Tahoma"/>
                <a:cs typeface="Tahoma"/>
              </a:rPr>
              <a:t>niższych</a:t>
            </a:r>
            <a:r>
              <a:rPr dirty="0" sz="2300" spc="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175">
                <a:solidFill>
                  <a:srgbClr val="FFFFFF"/>
                </a:solidFill>
                <a:latin typeface="Tahoma"/>
                <a:cs typeface="Tahoma"/>
              </a:rPr>
              <a:t>dochodach.</a:t>
            </a:r>
            <a:endParaRPr sz="2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964"/>
              </a:spcBef>
            </a:pPr>
            <a:endParaRPr sz="2300">
              <a:latin typeface="Tahoma"/>
              <a:cs typeface="Tahoma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3050" spc="35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W</a:t>
            </a:r>
            <a:r>
              <a:rPr dirty="0" u="heavy" sz="3050" spc="36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</a:t>
            </a:r>
            <a:r>
              <a:rPr dirty="0" u="heavy" sz="3050" spc="-15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ę</a:t>
            </a:r>
            <a:r>
              <a:rPr dirty="0" u="heavy" sz="3050" spc="-8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050" spc="1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ce</a:t>
            </a:r>
            <a:r>
              <a:rPr dirty="0" u="none" sz="3050" spc="145" b="1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dirty="0" u="heavy" sz="3050" spc="1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050" spc="1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informac</a:t>
            </a:r>
            <a:r>
              <a:rPr dirty="0" u="none" sz="3050" spc="130" b="1">
                <a:solidFill>
                  <a:srgbClr val="FFFFFF"/>
                </a:solidFill>
                <a:latin typeface="Trebuchet MS"/>
                <a:cs typeface="Trebuchet MS"/>
                <a:hlinkClick r:id="rId5"/>
              </a:rPr>
              <a:t>j</a:t>
            </a:r>
            <a:r>
              <a:rPr dirty="0" u="heavy" sz="3050" spc="1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i</a:t>
            </a:r>
            <a:r>
              <a:rPr dirty="0" u="heavy" sz="3050" spc="3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050" spc="254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o</a:t>
            </a:r>
            <a:r>
              <a:rPr dirty="0" u="heavy" sz="3050" spc="-8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 </a:t>
            </a:r>
            <a:r>
              <a:rPr dirty="0" u="heavy" sz="3050" spc="204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  <a:hlinkClick r:id="rId5"/>
              </a:rPr>
              <a:t>programie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2706" y="840264"/>
            <a:ext cx="11367770" cy="930275"/>
          </a:xfrm>
          <a:custGeom>
            <a:avLst/>
            <a:gdLst/>
            <a:ahLst/>
            <a:cxnLst/>
            <a:rect l="l" t="t" r="r" b="b"/>
            <a:pathLst>
              <a:path w="11367770" h="930275">
                <a:moveTo>
                  <a:pt x="10902400" y="930173"/>
                </a:moveTo>
                <a:lnTo>
                  <a:pt x="465086" y="930173"/>
                </a:lnTo>
                <a:lnTo>
                  <a:pt x="417534" y="927772"/>
                </a:lnTo>
                <a:lnTo>
                  <a:pt x="371355" y="920724"/>
                </a:lnTo>
                <a:lnTo>
                  <a:pt x="326784" y="909264"/>
                </a:lnTo>
                <a:lnTo>
                  <a:pt x="284054" y="893624"/>
                </a:lnTo>
                <a:lnTo>
                  <a:pt x="243398" y="874040"/>
                </a:lnTo>
                <a:lnTo>
                  <a:pt x="205052" y="850744"/>
                </a:lnTo>
                <a:lnTo>
                  <a:pt x="169248" y="823970"/>
                </a:lnTo>
                <a:lnTo>
                  <a:pt x="136220" y="793952"/>
                </a:lnTo>
                <a:lnTo>
                  <a:pt x="106203" y="760925"/>
                </a:lnTo>
                <a:lnTo>
                  <a:pt x="79429" y="725121"/>
                </a:lnTo>
                <a:lnTo>
                  <a:pt x="56133" y="686774"/>
                </a:lnTo>
                <a:lnTo>
                  <a:pt x="36548" y="646119"/>
                </a:lnTo>
                <a:lnTo>
                  <a:pt x="20909" y="603389"/>
                </a:lnTo>
                <a:lnTo>
                  <a:pt x="9448" y="558818"/>
                </a:lnTo>
                <a:lnTo>
                  <a:pt x="2401" y="512639"/>
                </a:lnTo>
                <a:lnTo>
                  <a:pt x="0" y="465086"/>
                </a:lnTo>
                <a:lnTo>
                  <a:pt x="2401" y="417534"/>
                </a:lnTo>
                <a:lnTo>
                  <a:pt x="9448" y="371355"/>
                </a:lnTo>
                <a:lnTo>
                  <a:pt x="20909" y="326784"/>
                </a:lnTo>
                <a:lnTo>
                  <a:pt x="36548" y="284054"/>
                </a:lnTo>
                <a:lnTo>
                  <a:pt x="56133" y="243398"/>
                </a:lnTo>
                <a:lnTo>
                  <a:pt x="79429" y="205052"/>
                </a:lnTo>
                <a:lnTo>
                  <a:pt x="106203" y="169248"/>
                </a:lnTo>
                <a:lnTo>
                  <a:pt x="136220" y="136220"/>
                </a:lnTo>
                <a:lnTo>
                  <a:pt x="169248" y="106203"/>
                </a:lnTo>
                <a:lnTo>
                  <a:pt x="205052" y="79429"/>
                </a:lnTo>
                <a:lnTo>
                  <a:pt x="243398" y="56133"/>
                </a:lnTo>
                <a:lnTo>
                  <a:pt x="284054" y="36548"/>
                </a:lnTo>
                <a:lnTo>
                  <a:pt x="326784" y="20909"/>
                </a:lnTo>
                <a:lnTo>
                  <a:pt x="371355" y="9448"/>
                </a:lnTo>
                <a:lnTo>
                  <a:pt x="417534" y="2401"/>
                </a:lnTo>
                <a:lnTo>
                  <a:pt x="465086" y="0"/>
                </a:lnTo>
                <a:lnTo>
                  <a:pt x="10902400" y="0"/>
                </a:lnTo>
                <a:lnTo>
                  <a:pt x="10949952" y="2401"/>
                </a:lnTo>
                <a:lnTo>
                  <a:pt x="10996131" y="9448"/>
                </a:lnTo>
                <a:lnTo>
                  <a:pt x="11040703" y="20909"/>
                </a:lnTo>
                <a:lnTo>
                  <a:pt x="11083433" y="36548"/>
                </a:lnTo>
                <a:lnTo>
                  <a:pt x="11124088" y="56133"/>
                </a:lnTo>
                <a:lnTo>
                  <a:pt x="11162434" y="79429"/>
                </a:lnTo>
                <a:lnTo>
                  <a:pt x="11198238" y="106203"/>
                </a:lnTo>
                <a:lnTo>
                  <a:pt x="11231266" y="136220"/>
                </a:lnTo>
                <a:lnTo>
                  <a:pt x="11261284" y="169248"/>
                </a:lnTo>
                <a:lnTo>
                  <a:pt x="11288057" y="205052"/>
                </a:lnTo>
                <a:lnTo>
                  <a:pt x="11311353" y="243398"/>
                </a:lnTo>
                <a:lnTo>
                  <a:pt x="11330938" y="284054"/>
                </a:lnTo>
                <a:lnTo>
                  <a:pt x="11346577" y="326784"/>
                </a:lnTo>
                <a:lnTo>
                  <a:pt x="11358038" y="371355"/>
                </a:lnTo>
                <a:lnTo>
                  <a:pt x="11365085" y="417534"/>
                </a:lnTo>
                <a:lnTo>
                  <a:pt x="11367486" y="465086"/>
                </a:lnTo>
                <a:lnTo>
                  <a:pt x="11365085" y="512639"/>
                </a:lnTo>
                <a:lnTo>
                  <a:pt x="11358038" y="558818"/>
                </a:lnTo>
                <a:lnTo>
                  <a:pt x="11346577" y="603389"/>
                </a:lnTo>
                <a:lnTo>
                  <a:pt x="11330938" y="646119"/>
                </a:lnTo>
                <a:lnTo>
                  <a:pt x="11311353" y="686774"/>
                </a:lnTo>
                <a:lnTo>
                  <a:pt x="11288057" y="725121"/>
                </a:lnTo>
                <a:lnTo>
                  <a:pt x="11261284" y="760925"/>
                </a:lnTo>
                <a:lnTo>
                  <a:pt x="11231266" y="793952"/>
                </a:lnTo>
                <a:lnTo>
                  <a:pt x="11198238" y="823970"/>
                </a:lnTo>
                <a:lnTo>
                  <a:pt x="11162434" y="850744"/>
                </a:lnTo>
                <a:lnTo>
                  <a:pt x="11124088" y="874040"/>
                </a:lnTo>
                <a:lnTo>
                  <a:pt x="11083433" y="893624"/>
                </a:lnTo>
                <a:lnTo>
                  <a:pt x="11040703" y="909264"/>
                </a:lnTo>
                <a:lnTo>
                  <a:pt x="10996131" y="920724"/>
                </a:lnTo>
                <a:lnTo>
                  <a:pt x="10949952" y="927772"/>
                </a:lnTo>
                <a:lnTo>
                  <a:pt x="10902400" y="930173"/>
                </a:lnTo>
                <a:close/>
              </a:path>
            </a:pathLst>
          </a:custGeom>
          <a:solidFill>
            <a:srgbClr val="FBAA0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742954" y="776967"/>
            <a:ext cx="10638790" cy="84455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350" spc="725"/>
              <a:t>200</a:t>
            </a:r>
            <a:r>
              <a:rPr dirty="0" sz="5350" spc="45"/>
              <a:t> </a:t>
            </a:r>
            <a:r>
              <a:rPr dirty="0" sz="5350" spc="770"/>
              <a:t>MILIONÓW</a:t>
            </a:r>
            <a:r>
              <a:rPr dirty="0" sz="5350" spc="45"/>
              <a:t> </a:t>
            </a:r>
            <a:r>
              <a:rPr dirty="0" sz="5350" spc="459"/>
              <a:t>ZŁOTYCH</a:t>
            </a:r>
            <a:r>
              <a:rPr dirty="0" sz="5350" spc="45"/>
              <a:t> </a:t>
            </a:r>
            <a:r>
              <a:rPr dirty="0" sz="5350" spc="650"/>
              <a:t>NA</a:t>
            </a:r>
            <a:endParaRPr sz="53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506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59930" y="452818"/>
            <a:ext cx="340995" cy="371475"/>
          </a:xfrm>
          <a:custGeom>
            <a:avLst/>
            <a:gdLst/>
            <a:ahLst/>
            <a:cxnLst/>
            <a:rect l="l" t="t" r="r" b="b"/>
            <a:pathLst>
              <a:path w="340994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74" y="0"/>
                </a:lnTo>
                <a:lnTo>
                  <a:pt x="232504" y="5876"/>
                </a:lnTo>
                <a:lnTo>
                  <a:pt x="273499" y="22630"/>
                </a:lnTo>
                <a:lnTo>
                  <a:pt x="304869" y="48948"/>
                </a:lnTo>
                <a:lnTo>
                  <a:pt x="315007" y="66421"/>
                </a:lnTo>
                <a:lnTo>
                  <a:pt x="89839" y="66421"/>
                </a:lnTo>
                <a:lnTo>
                  <a:pt x="89839" y="182332"/>
                </a:lnTo>
                <a:lnTo>
                  <a:pt x="314297" y="182332"/>
                </a:lnTo>
                <a:lnTo>
                  <a:pt x="309203" y="191693"/>
                </a:lnTo>
                <a:lnTo>
                  <a:pt x="283103" y="216143"/>
                </a:lnTo>
                <a:lnTo>
                  <a:pt x="249316" y="232474"/>
                </a:lnTo>
                <a:lnTo>
                  <a:pt x="257017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0994" h="371475">
                <a:moveTo>
                  <a:pt x="314297" y="182332"/>
                </a:moveTo>
                <a:lnTo>
                  <a:pt x="169253" y="182332"/>
                </a:lnTo>
                <a:lnTo>
                  <a:pt x="198320" y="178231"/>
                </a:lnTo>
                <a:lnTo>
                  <a:pt x="221652" y="166622"/>
                </a:lnTo>
                <a:lnTo>
                  <a:pt x="237173" y="148541"/>
                </a:lnTo>
                <a:lnTo>
                  <a:pt x="242809" y="125027"/>
                </a:lnTo>
                <a:lnTo>
                  <a:pt x="237173" y="100211"/>
                </a:lnTo>
                <a:lnTo>
                  <a:pt x="221652" y="81805"/>
                </a:lnTo>
                <a:lnTo>
                  <a:pt x="198320" y="70358"/>
                </a:lnTo>
                <a:lnTo>
                  <a:pt x="169253" y="66421"/>
                </a:lnTo>
                <a:lnTo>
                  <a:pt x="315007" y="66421"/>
                </a:lnTo>
                <a:lnTo>
                  <a:pt x="324928" y="83518"/>
                </a:lnTo>
                <a:lnTo>
                  <a:pt x="331990" y="125027"/>
                </a:lnTo>
                <a:lnTo>
                  <a:pt x="326028" y="160771"/>
                </a:lnTo>
                <a:lnTo>
                  <a:pt x="314297" y="182332"/>
                </a:lnTo>
                <a:close/>
              </a:path>
              <a:path w="340994" h="371475">
                <a:moveTo>
                  <a:pt x="340450" y="371176"/>
                </a:moveTo>
                <a:lnTo>
                  <a:pt x="240855" y="371176"/>
                </a:lnTo>
                <a:lnTo>
                  <a:pt x="165995" y="244194"/>
                </a:lnTo>
                <a:lnTo>
                  <a:pt x="257017" y="244194"/>
                </a:lnTo>
                <a:lnTo>
                  <a:pt x="340450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3106" y="452500"/>
            <a:ext cx="271145" cy="371475"/>
          </a:xfrm>
          <a:custGeom>
            <a:avLst/>
            <a:gdLst/>
            <a:ahLst/>
            <a:cxnLst/>
            <a:rect l="l" t="t" r="r" b="b"/>
            <a:pathLst>
              <a:path w="271144" h="371475">
                <a:moveTo>
                  <a:pt x="270789" y="301053"/>
                </a:moveTo>
                <a:lnTo>
                  <a:pt x="85915" y="301053"/>
                </a:lnTo>
                <a:lnTo>
                  <a:pt x="85915" y="212140"/>
                </a:lnTo>
                <a:lnTo>
                  <a:pt x="244094" y="212140"/>
                </a:lnTo>
                <a:lnTo>
                  <a:pt x="244094" y="149898"/>
                </a:lnTo>
                <a:lnTo>
                  <a:pt x="85915" y="149898"/>
                </a:lnTo>
                <a:lnTo>
                  <a:pt x="85915" y="71145"/>
                </a:lnTo>
                <a:lnTo>
                  <a:pt x="265582" y="71145"/>
                </a:lnTo>
                <a:lnTo>
                  <a:pt x="265582" y="0"/>
                </a:lnTo>
                <a:lnTo>
                  <a:pt x="0" y="0"/>
                </a:lnTo>
                <a:lnTo>
                  <a:pt x="0" y="71145"/>
                </a:lnTo>
                <a:lnTo>
                  <a:pt x="0" y="149898"/>
                </a:lnTo>
                <a:lnTo>
                  <a:pt x="0" y="212140"/>
                </a:lnTo>
                <a:lnTo>
                  <a:pt x="0" y="301053"/>
                </a:lnTo>
                <a:lnTo>
                  <a:pt x="0" y="370916"/>
                </a:lnTo>
                <a:lnTo>
                  <a:pt x="270789" y="370916"/>
                </a:lnTo>
                <a:lnTo>
                  <a:pt x="270789" y="3010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5979" y="439800"/>
            <a:ext cx="703580" cy="397510"/>
          </a:xfrm>
          <a:custGeom>
            <a:avLst/>
            <a:gdLst/>
            <a:ahLst/>
            <a:cxnLst/>
            <a:rect l="l" t="t" r="r" b="b"/>
            <a:pathLst>
              <a:path w="703579" h="397509">
                <a:moveTo>
                  <a:pt x="257784" y="12700"/>
                </a:moveTo>
                <a:lnTo>
                  <a:pt x="0" y="12700"/>
                </a:lnTo>
                <a:lnTo>
                  <a:pt x="0" y="87655"/>
                </a:lnTo>
                <a:lnTo>
                  <a:pt x="0" y="184188"/>
                </a:lnTo>
                <a:lnTo>
                  <a:pt x="0" y="251510"/>
                </a:lnTo>
                <a:lnTo>
                  <a:pt x="0" y="383616"/>
                </a:lnTo>
                <a:lnTo>
                  <a:pt x="89192" y="383616"/>
                </a:lnTo>
                <a:lnTo>
                  <a:pt x="89192" y="251510"/>
                </a:lnTo>
                <a:lnTo>
                  <a:pt x="226542" y="251510"/>
                </a:lnTo>
                <a:lnTo>
                  <a:pt x="226542" y="184188"/>
                </a:lnTo>
                <a:lnTo>
                  <a:pt x="89192" y="184188"/>
                </a:lnTo>
                <a:lnTo>
                  <a:pt x="89192" y="87655"/>
                </a:lnTo>
                <a:lnTo>
                  <a:pt x="257784" y="87655"/>
                </a:lnTo>
                <a:lnTo>
                  <a:pt x="257784" y="12700"/>
                </a:lnTo>
                <a:close/>
              </a:path>
              <a:path w="703579" h="397509">
                <a:moveTo>
                  <a:pt x="703008" y="198615"/>
                </a:moveTo>
                <a:lnTo>
                  <a:pt x="697928" y="150710"/>
                </a:lnTo>
                <a:lnTo>
                  <a:pt x="683209" y="107975"/>
                </a:lnTo>
                <a:lnTo>
                  <a:pt x="662000" y="74891"/>
                </a:lnTo>
                <a:lnTo>
                  <a:pt x="659663" y="71234"/>
                </a:lnTo>
                <a:lnTo>
                  <a:pt x="628103" y="41262"/>
                </a:lnTo>
                <a:lnTo>
                  <a:pt x="613829" y="33020"/>
                </a:lnTo>
                <a:lnTo>
                  <a:pt x="613829" y="198615"/>
                </a:lnTo>
                <a:lnTo>
                  <a:pt x="605002" y="248627"/>
                </a:lnTo>
                <a:lnTo>
                  <a:pt x="580224" y="287832"/>
                </a:lnTo>
                <a:lnTo>
                  <a:pt x="542150" y="313270"/>
                </a:lnTo>
                <a:lnTo>
                  <a:pt x="493407" y="322338"/>
                </a:lnTo>
                <a:lnTo>
                  <a:pt x="444652" y="312991"/>
                </a:lnTo>
                <a:lnTo>
                  <a:pt x="406590" y="287578"/>
                </a:lnTo>
                <a:lnTo>
                  <a:pt x="381825" y="248627"/>
                </a:lnTo>
                <a:lnTo>
                  <a:pt x="372986" y="198615"/>
                </a:lnTo>
                <a:lnTo>
                  <a:pt x="381914" y="148513"/>
                </a:lnTo>
                <a:lnTo>
                  <a:pt x="406831" y="109397"/>
                </a:lnTo>
                <a:lnTo>
                  <a:pt x="444931" y="83972"/>
                </a:lnTo>
                <a:lnTo>
                  <a:pt x="493407" y="74891"/>
                </a:lnTo>
                <a:lnTo>
                  <a:pt x="542150" y="83972"/>
                </a:lnTo>
                <a:lnTo>
                  <a:pt x="580224" y="109397"/>
                </a:lnTo>
                <a:lnTo>
                  <a:pt x="604989" y="148513"/>
                </a:lnTo>
                <a:lnTo>
                  <a:pt x="613829" y="198615"/>
                </a:lnTo>
                <a:lnTo>
                  <a:pt x="613829" y="33020"/>
                </a:lnTo>
                <a:lnTo>
                  <a:pt x="589330" y="18872"/>
                </a:lnTo>
                <a:lnTo>
                  <a:pt x="544156" y="4851"/>
                </a:lnTo>
                <a:lnTo>
                  <a:pt x="493407" y="0"/>
                </a:lnTo>
                <a:lnTo>
                  <a:pt x="442645" y="4851"/>
                </a:lnTo>
                <a:lnTo>
                  <a:pt x="397484" y="18872"/>
                </a:lnTo>
                <a:lnTo>
                  <a:pt x="358711" y="41262"/>
                </a:lnTo>
                <a:lnTo>
                  <a:pt x="327152" y="71234"/>
                </a:lnTo>
                <a:lnTo>
                  <a:pt x="303606" y="107975"/>
                </a:lnTo>
                <a:lnTo>
                  <a:pt x="288886" y="150710"/>
                </a:lnTo>
                <a:lnTo>
                  <a:pt x="283806" y="198615"/>
                </a:lnTo>
                <a:lnTo>
                  <a:pt x="289090" y="246722"/>
                </a:lnTo>
                <a:lnTo>
                  <a:pt x="303885" y="289534"/>
                </a:lnTo>
                <a:lnTo>
                  <a:pt x="327418" y="326263"/>
                </a:lnTo>
                <a:lnTo>
                  <a:pt x="358914" y="356171"/>
                </a:lnTo>
                <a:lnTo>
                  <a:pt x="397598" y="378472"/>
                </a:lnTo>
                <a:lnTo>
                  <a:pt x="442683" y="392404"/>
                </a:lnTo>
                <a:lnTo>
                  <a:pt x="493407" y="397230"/>
                </a:lnTo>
                <a:lnTo>
                  <a:pt x="543953" y="392404"/>
                </a:lnTo>
                <a:lnTo>
                  <a:pt x="589051" y="378472"/>
                </a:lnTo>
                <a:lnTo>
                  <a:pt x="627824" y="356171"/>
                </a:lnTo>
                <a:lnTo>
                  <a:pt x="659460" y="326263"/>
                </a:lnTo>
                <a:lnTo>
                  <a:pt x="683094" y="289534"/>
                </a:lnTo>
                <a:lnTo>
                  <a:pt x="697890" y="246722"/>
                </a:lnTo>
                <a:lnTo>
                  <a:pt x="703008" y="198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31731" y="452818"/>
            <a:ext cx="341630" cy="371475"/>
          </a:xfrm>
          <a:custGeom>
            <a:avLst/>
            <a:gdLst/>
            <a:ahLst/>
            <a:cxnLst/>
            <a:rect l="l" t="t" r="r" b="b"/>
            <a:pathLst>
              <a:path w="341629" h="371475">
                <a:moveTo>
                  <a:pt x="89181" y="371176"/>
                </a:moveTo>
                <a:lnTo>
                  <a:pt x="0" y="371176"/>
                </a:lnTo>
                <a:lnTo>
                  <a:pt x="0" y="0"/>
                </a:lnTo>
                <a:lnTo>
                  <a:pt x="183563" y="0"/>
                </a:lnTo>
                <a:lnTo>
                  <a:pt x="232810" y="5876"/>
                </a:lnTo>
                <a:lnTo>
                  <a:pt x="273996" y="22630"/>
                </a:lnTo>
                <a:lnTo>
                  <a:pt x="305465" y="48948"/>
                </a:lnTo>
                <a:lnTo>
                  <a:pt x="315621" y="66421"/>
                </a:lnTo>
                <a:lnTo>
                  <a:pt x="89181" y="66421"/>
                </a:lnTo>
                <a:lnTo>
                  <a:pt x="89181" y="182332"/>
                </a:lnTo>
                <a:lnTo>
                  <a:pt x="314938" y="182332"/>
                </a:lnTo>
                <a:lnTo>
                  <a:pt x="309846" y="191693"/>
                </a:lnTo>
                <a:lnTo>
                  <a:pt x="283749" y="216143"/>
                </a:lnTo>
                <a:lnTo>
                  <a:pt x="249963" y="232474"/>
                </a:lnTo>
                <a:lnTo>
                  <a:pt x="257664" y="244194"/>
                </a:lnTo>
                <a:lnTo>
                  <a:pt x="89181" y="244194"/>
                </a:lnTo>
                <a:lnTo>
                  <a:pt x="89181" y="371176"/>
                </a:lnTo>
                <a:close/>
              </a:path>
              <a:path w="341629" h="371475">
                <a:moveTo>
                  <a:pt x="314938" y="182332"/>
                </a:moveTo>
                <a:lnTo>
                  <a:pt x="168596" y="182332"/>
                </a:lnTo>
                <a:lnTo>
                  <a:pt x="198036" y="178231"/>
                </a:lnTo>
                <a:lnTo>
                  <a:pt x="221561" y="166622"/>
                </a:lnTo>
                <a:lnTo>
                  <a:pt x="237153" y="148541"/>
                </a:lnTo>
                <a:lnTo>
                  <a:pt x="242798" y="125027"/>
                </a:lnTo>
                <a:lnTo>
                  <a:pt x="237153" y="100211"/>
                </a:lnTo>
                <a:lnTo>
                  <a:pt x="221561" y="81805"/>
                </a:lnTo>
                <a:lnTo>
                  <a:pt x="198036" y="70358"/>
                </a:lnTo>
                <a:lnTo>
                  <a:pt x="168596" y="66421"/>
                </a:lnTo>
                <a:lnTo>
                  <a:pt x="315621" y="66421"/>
                </a:lnTo>
                <a:lnTo>
                  <a:pt x="325560" y="83518"/>
                </a:lnTo>
                <a:lnTo>
                  <a:pt x="332627" y="125027"/>
                </a:lnTo>
                <a:lnTo>
                  <a:pt x="326667" y="160771"/>
                </a:lnTo>
                <a:lnTo>
                  <a:pt x="314938" y="182332"/>
                </a:lnTo>
                <a:close/>
              </a:path>
              <a:path w="341629" h="371475">
                <a:moveTo>
                  <a:pt x="341087" y="371176"/>
                </a:moveTo>
                <a:lnTo>
                  <a:pt x="240845" y="371176"/>
                </a:lnTo>
                <a:lnTo>
                  <a:pt x="165984" y="244194"/>
                </a:lnTo>
                <a:lnTo>
                  <a:pt x="257664" y="244194"/>
                </a:lnTo>
                <a:lnTo>
                  <a:pt x="341087" y="371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24249" y="443051"/>
            <a:ext cx="1456690" cy="394970"/>
          </a:xfrm>
          <a:custGeom>
            <a:avLst/>
            <a:gdLst/>
            <a:ahLst/>
            <a:cxnLst/>
            <a:rect l="l" t="t" r="r" b="b"/>
            <a:pathLst>
              <a:path w="1456689" h="394969">
                <a:moveTo>
                  <a:pt x="450443" y="9779"/>
                </a:moveTo>
                <a:lnTo>
                  <a:pt x="331330" y="9779"/>
                </a:lnTo>
                <a:lnTo>
                  <a:pt x="225221" y="282625"/>
                </a:lnTo>
                <a:lnTo>
                  <a:pt x="117817" y="9779"/>
                </a:lnTo>
                <a:lnTo>
                  <a:pt x="0" y="9779"/>
                </a:lnTo>
                <a:lnTo>
                  <a:pt x="0" y="380949"/>
                </a:lnTo>
                <a:lnTo>
                  <a:pt x="87223" y="380949"/>
                </a:lnTo>
                <a:lnTo>
                  <a:pt x="87223" y="115912"/>
                </a:lnTo>
                <a:lnTo>
                  <a:pt x="191376" y="380949"/>
                </a:lnTo>
                <a:lnTo>
                  <a:pt x="258419" y="380949"/>
                </a:lnTo>
                <a:lnTo>
                  <a:pt x="363220" y="115912"/>
                </a:lnTo>
                <a:lnTo>
                  <a:pt x="363220" y="380949"/>
                </a:lnTo>
                <a:lnTo>
                  <a:pt x="450443" y="380949"/>
                </a:lnTo>
                <a:lnTo>
                  <a:pt x="450443" y="9779"/>
                </a:lnTo>
                <a:close/>
              </a:path>
              <a:path w="1456689" h="394969">
                <a:moveTo>
                  <a:pt x="870953" y="380949"/>
                </a:moveTo>
                <a:lnTo>
                  <a:pt x="850023" y="319735"/>
                </a:lnTo>
                <a:lnTo>
                  <a:pt x="828421" y="256578"/>
                </a:lnTo>
                <a:lnTo>
                  <a:pt x="769632" y="84658"/>
                </a:lnTo>
                <a:lnTo>
                  <a:pt x="744029" y="9779"/>
                </a:lnTo>
                <a:lnTo>
                  <a:pt x="738162" y="9779"/>
                </a:lnTo>
                <a:lnTo>
                  <a:pt x="738162" y="256578"/>
                </a:lnTo>
                <a:lnTo>
                  <a:pt x="619036" y="256578"/>
                </a:lnTo>
                <a:lnTo>
                  <a:pt x="678929" y="84658"/>
                </a:lnTo>
                <a:lnTo>
                  <a:pt x="738162" y="256578"/>
                </a:lnTo>
                <a:lnTo>
                  <a:pt x="738162" y="9779"/>
                </a:lnTo>
                <a:lnTo>
                  <a:pt x="614489" y="9779"/>
                </a:lnTo>
                <a:lnTo>
                  <a:pt x="487553" y="380949"/>
                </a:lnTo>
                <a:lnTo>
                  <a:pt x="581939" y="380949"/>
                </a:lnTo>
                <a:lnTo>
                  <a:pt x="602119" y="319735"/>
                </a:lnTo>
                <a:lnTo>
                  <a:pt x="756399" y="319735"/>
                </a:lnTo>
                <a:lnTo>
                  <a:pt x="777227" y="380949"/>
                </a:lnTo>
                <a:lnTo>
                  <a:pt x="870953" y="380949"/>
                </a:lnTo>
                <a:close/>
              </a:path>
              <a:path w="1456689" h="394969">
                <a:moveTo>
                  <a:pt x="1152156" y="119164"/>
                </a:moveTo>
                <a:lnTo>
                  <a:pt x="1143000" y="71424"/>
                </a:lnTo>
                <a:lnTo>
                  <a:pt x="1117485" y="33693"/>
                </a:lnTo>
                <a:lnTo>
                  <a:pt x="1078560" y="8915"/>
                </a:lnTo>
                <a:lnTo>
                  <a:pt x="1029131" y="0"/>
                </a:lnTo>
                <a:lnTo>
                  <a:pt x="983272" y="8915"/>
                </a:lnTo>
                <a:lnTo>
                  <a:pt x="944422" y="33693"/>
                </a:lnTo>
                <a:lnTo>
                  <a:pt x="915708" y="71424"/>
                </a:lnTo>
                <a:lnTo>
                  <a:pt x="900239" y="119164"/>
                </a:lnTo>
                <a:lnTo>
                  <a:pt x="942543" y="127635"/>
                </a:lnTo>
                <a:lnTo>
                  <a:pt x="952982" y="92087"/>
                </a:lnTo>
                <a:lnTo>
                  <a:pt x="972248" y="64058"/>
                </a:lnTo>
                <a:lnTo>
                  <a:pt x="998486" y="45669"/>
                </a:lnTo>
                <a:lnTo>
                  <a:pt x="1029779" y="39065"/>
                </a:lnTo>
                <a:lnTo>
                  <a:pt x="1061300" y="45085"/>
                </a:lnTo>
                <a:lnTo>
                  <a:pt x="1086243" y="61772"/>
                </a:lnTo>
                <a:lnTo>
                  <a:pt x="1102639" y="87147"/>
                </a:lnTo>
                <a:lnTo>
                  <a:pt x="1108544" y="119164"/>
                </a:lnTo>
                <a:lnTo>
                  <a:pt x="1104176" y="147434"/>
                </a:lnTo>
                <a:lnTo>
                  <a:pt x="1092187" y="172402"/>
                </a:lnTo>
                <a:lnTo>
                  <a:pt x="1074216" y="195173"/>
                </a:lnTo>
                <a:lnTo>
                  <a:pt x="1051915" y="216839"/>
                </a:lnTo>
                <a:lnTo>
                  <a:pt x="903490" y="354241"/>
                </a:lnTo>
                <a:lnTo>
                  <a:pt x="903490" y="380936"/>
                </a:lnTo>
                <a:lnTo>
                  <a:pt x="1146949" y="380936"/>
                </a:lnTo>
                <a:lnTo>
                  <a:pt x="1146949" y="342519"/>
                </a:lnTo>
                <a:lnTo>
                  <a:pt x="975093" y="342519"/>
                </a:lnTo>
                <a:lnTo>
                  <a:pt x="1077950" y="248094"/>
                </a:lnTo>
                <a:lnTo>
                  <a:pt x="1110411" y="216052"/>
                </a:lnTo>
                <a:lnTo>
                  <a:pt x="1133602" y="186563"/>
                </a:lnTo>
                <a:lnTo>
                  <a:pt x="1147521" y="155613"/>
                </a:lnTo>
                <a:lnTo>
                  <a:pt x="1152156" y="119164"/>
                </a:lnTo>
                <a:close/>
              </a:path>
              <a:path w="1456689" h="394969">
                <a:moveTo>
                  <a:pt x="1456156" y="264401"/>
                </a:moveTo>
                <a:lnTo>
                  <a:pt x="1456042" y="263753"/>
                </a:lnTo>
                <a:lnTo>
                  <a:pt x="1446771" y="213614"/>
                </a:lnTo>
                <a:lnTo>
                  <a:pt x="1422146" y="174536"/>
                </a:lnTo>
                <a:lnTo>
                  <a:pt x="1421587" y="173634"/>
                </a:lnTo>
                <a:lnTo>
                  <a:pt x="1411249" y="166522"/>
                </a:lnTo>
                <a:lnTo>
                  <a:pt x="1411249" y="263753"/>
                </a:lnTo>
                <a:lnTo>
                  <a:pt x="1411122" y="264401"/>
                </a:lnTo>
                <a:lnTo>
                  <a:pt x="1404556" y="300253"/>
                </a:lnTo>
                <a:lnTo>
                  <a:pt x="1386027" y="329196"/>
                </a:lnTo>
                <a:lnTo>
                  <a:pt x="1357972" y="348361"/>
                </a:lnTo>
                <a:lnTo>
                  <a:pt x="1322717" y="355561"/>
                </a:lnTo>
                <a:lnTo>
                  <a:pt x="1285278" y="348729"/>
                </a:lnTo>
                <a:lnTo>
                  <a:pt x="1255598" y="329679"/>
                </a:lnTo>
                <a:lnTo>
                  <a:pt x="1236040" y="300621"/>
                </a:lnTo>
                <a:lnTo>
                  <a:pt x="1235964" y="300253"/>
                </a:lnTo>
                <a:lnTo>
                  <a:pt x="1228991" y="263753"/>
                </a:lnTo>
                <a:lnTo>
                  <a:pt x="1235938" y="228104"/>
                </a:lnTo>
                <a:lnTo>
                  <a:pt x="1255344" y="199847"/>
                </a:lnTo>
                <a:lnTo>
                  <a:pt x="1285011" y="181241"/>
                </a:lnTo>
                <a:lnTo>
                  <a:pt x="1322717" y="174536"/>
                </a:lnTo>
                <a:lnTo>
                  <a:pt x="1357972" y="181508"/>
                </a:lnTo>
                <a:lnTo>
                  <a:pt x="1386027" y="200088"/>
                </a:lnTo>
                <a:lnTo>
                  <a:pt x="1404493" y="228104"/>
                </a:lnTo>
                <a:lnTo>
                  <a:pt x="1407934" y="246138"/>
                </a:lnTo>
                <a:lnTo>
                  <a:pt x="1411249" y="263753"/>
                </a:lnTo>
                <a:lnTo>
                  <a:pt x="1411249" y="166522"/>
                </a:lnTo>
                <a:lnTo>
                  <a:pt x="1383576" y="147459"/>
                </a:lnTo>
                <a:lnTo>
                  <a:pt x="1365592" y="143929"/>
                </a:lnTo>
                <a:lnTo>
                  <a:pt x="1335735" y="138061"/>
                </a:lnTo>
                <a:lnTo>
                  <a:pt x="1326083" y="138341"/>
                </a:lnTo>
                <a:lnTo>
                  <a:pt x="1316532" y="139293"/>
                </a:lnTo>
                <a:lnTo>
                  <a:pt x="1306995" y="141084"/>
                </a:lnTo>
                <a:lnTo>
                  <a:pt x="1297330" y="143929"/>
                </a:lnTo>
                <a:lnTo>
                  <a:pt x="1401483" y="13690"/>
                </a:lnTo>
                <a:lnTo>
                  <a:pt x="1348105" y="13690"/>
                </a:lnTo>
                <a:lnTo>
                  <a:pt x="1212710" y="185610"/>
                </a:lnTo>
                <a:lnTo>
                  <a:pt x="1201851" y="203098"/>
                </a:lnTo>
                <a:lnTo>
                  <a:pt x="1193177" y="223939"/>
                </a:lnTo>
                <a:lnTo>
                  <a:pt x="1187450" y="246138"/>
                </a:lnTo>
                <a:lnTo>
                  <a:pt x="1185367" y="267652"/>
                </a:lnTo>
                <a:lnTo>
                  <a:pt x="1191895" y="308864"/>
                </a:lnTo>
                <a:lnTo>
                  <a:pt x="1210386" y="343852"/>
                </a:lnTo>
                <a:lnTo>
                  <a:pt x="1239215" y="370941"/>
                </a:lnTo>
                <a:lnTo>
                  <a:pt x="1276578" y="388340"/>
                </a:lnTo>
                <a:lnTo>
                  <a:pt x="1276134" y="388340"/>
                </a:lnTo>
                <a:lnTo>
                  <a:pt x="1321422" y="394639"/>
                </a:lnTo>
                <a:lnTo>
                  <a:pt x="1365427" y="388340"/>
                </a:lnTo>
                <a:lnTo>
                  <a:pt x="1402588" y="370547"/>
                </a:lnTo>
                <a:lnTo>
                  <a:pt x="1418094" y="355561"/>
                </a:lnTo>
                <a:lnTo>
                  <a:pt x="1431226" y="342874"/>
                </a:lnTo>
                <a:lnTo>
                  <a:pt x="1449641" y="306946"/>
                </a:lnTo>
                <a:lnTo>
                  <a:pt x="1456156" y="2644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59927" y="1006334"/>
            <a:ext cx="783590" cy="273685"/>
          </a:xfrm>
          <a:custGeom>
            <a:avLst/>
            <a:gdLst/>
            <a:ahLst/>
            <a:cxnLst/>
            <a:rect l="l" t="t" r="r" b="b"/>
            <a:pathLst>
              <a:path w="783589" h="273684">
                <a:moveTo>
                  <a:pt x="194627" y="264375"/>
                </a:moveTo>
                <a:lnTo>
                  <a:pt x="80073" y="129578"/>
                </a:lnTo>
                <a:lnTo>
                  <a:pt x="191389" y="9105"/>
                </a:lnTo>
                <a:lnTo>
                  <a:pt x="138658" y="9105"/>
                </a:lnTo>
                <a:lnTo>
                  <a:pt x="42316" y="115252"/>
                </a:lnTo>
                <a:lnTo>
                  <a:pt x="42316" y="9105"/>
                </a:lnTo>
                <a:lnTo>
                  <a:pt x="0" y="9105"/>
                </a:lnTo>
                <a:lnTo>
                  <a:pt x="0" y="264375"/>
                </a:lnTo>
                <a:lnTo>
                  <a:pt x="42316" y="264375"/>
                </a:lnTo>
                <a:lnTo>
                  <a:pt x="42316" y="144551"/>
                </a:lnTo>
                <a:lnTo>
                  <a:pt x="141262" y="264375"/>
                </a:lnTo>
                <a:lnTo>
                  <a:pt x="194627" y="264375"/>
                </a:lnTo>
                <a:close/>
              </a:path>
              <a:path w="783589" h="273684">
                <a:moveTo>
                  <a:pt x="461530" y="136753"/>
                </a:moveTo>
                <a:lnTo>
                  <a:pt x="455129" y="91770"/>
                </a:lnTo>
                <a:lnTo>
                  <a:pt x="436880" y="54013"/>
                </a:lnTo>
                <a:lnTo>
                  <a:pt x="420814" y="37769"/>
                </a:lnTo>
                <a:lnTo>
                  <a:pt x="419214" y="36156"/>
                </a:lnTo>
                <a:lnTo>
                  <a:pt x="419214" y="136753"/>
                </a:lnTo>
                <a:lnTo>
                  <a:pt x="412343" y="176669"/>
                </a:lnTo>
                <a:lnTo>
                  <a:pt x="393090" y="207975"/>
                </a:lnTo>
                <a:lnTo>
                  <a:pt x="363461" y="228422"/>
                </a:lnTo>
                <a:lnTo>
                  <a:pt x="325475" y="235737"/>
                </a:lnTo>
                <a:lnTo>
                  <a:pt x="287769" y="228053"/>
                </a:lnTo>
                <a:lnTo>
                  <a:pt x="258102" y="207492"/>
                </a:lnTo>
                <a:lnTo>
                  <a:pt x="238696" y="176301"/>
                </a:lnTo>
                <a:lnTo>
                  <a:pt x="231749" y="136753"/>
                </a:lnTo>
                <a:lnTo>
                  <a:pt x="238696" y="96837"/>
                </a:lnTo>
                <a:lnTo>
                  <a:pt x="258102" y="65532"/>
                </a:lnTo>
                <a:lnTo>
                  <a:pt x="287769" y="45085"/>
                </a:lnTo>
                <a:lnTo>
                  <a:pt x="325475" y="37769"/>
                </a:lnTo>
                <a:lnTo>
                  <a:pt x="363461" y="45085"/>
                </a:lnTo>
                <a:lnTo>
                  <a:pt x="393090" y="65532"/>
                </a:lnTo>
                <a:lnTo>
                  <a:pt x="412343" y="96837"/>
                </a:lnTo>
                <a:lnTo>
                  <a:pt x="419214" y="136753"/>
                </a:lnTo>
                <a:lnTo>
                  <a:pt x="419214" y="36156"/>
                </a:lnTo>
                <a:lnTo>
                  <a:pt x="408241" y="25069"/>
                </a:lnTo>
                <a:lnTo>
                  <a:pt x="370624" y="6540"/>
                </a:lnTo>
                <a:lnTo>
                  <a:pt x="325475" y="0"/>
                </a:lnTo>
                <a:lnTo>
                  <a:pt x="280581" y="6540"/>
                </a:lnTo>
                <a:lnTo>
                  <a:pt x="243001" y="25069"/>
                </a:lnTo>
                <a:lnTo>
                  <a:pt x="214261" y="54013"/>
                </a:lnTo>
                <a:lnTo>
                  <a:pt x="195897" y="91770"/>
                </a:lnTo>
                <a:lnTo>
                  <a:pt x="189433" y="136753"/>
                </a:lnTo>
                <a:lnTo>
                  <a:pt x="195897" y="181978"/>
                </a:lnTo>
                <a:lnTo>
                  <a:pt x="214261" y="219773"/>
                </a:lnTo>
                <a:lnTo>
                  <a:pt x="243001" y="248627"/>
                </a:lnTo>
                <a:lnTo>
                  <a:pt x="280581" y="267030"/>
                </a:lnTo>
                <a:lnTo>
                  <a:pt x="325475" y="273507"/>
                </a:lnTo>
                <a:lnTo>
                  <a:pt x="370624" y="267030"/>
                </a:lnTo>
                <a:lnTo>
                  <a:pt x="408241" y="248627"/>
                </a:lnTo>
                <a:lnTo>
                  <a:pt x="421043" y="235737"/>
                </a:lnTo>
                <a:lnTo>
                  <a:pt x="436880" y="219773"/>
                </a:lnTo>
                <a:lnTo>
                  <a:pt x="455129" y="181978"/>
                </a:lnTo>
                <a:lnTo>
                  <a:pt x="461530" y="136753"/>
                </a:lnTo>
                <a:close/>
              </a:path>
              <a:path w="783589" h="273684">
                <a:moveTo>
                  <a:pt x="783107" y="9105"/>
                </a:moveTo>
                <a:lnTo>
                  <a:pt x="724522" y="9105"/>
                </a:lnTo>
                <a:lnTo>
                  <a:pt x="643153" y="209677"/>
                </a:lnTo>
                <a:lnTo>
                  <a:pt x="562432" y="9105"/>
                </a:lnTo>
                <a:lnTo>
                  <a:pt x="503199" y="9105"/>
                </a:lnTo>
                <a:lnTo>
                  <a:pt x="503199" y="264375"/>
                </a:lnTo>
                <a:lnTo>
                  <a:pt x="545503" y="264375"/>
                </a:lnTo>
                <a:lnTo>
                  <a:pt x="545503" y="63157"/>
                </a:lnTo>
                <a:lnTo>
                  <a:pt x="626872" y="264375"/>
                </a:lnTo>
                <a:lnTo>
                  <a:pt x="659422" y="264375"/>
                </a:lnTo>
                <a:lnTo>
                  <a:pt x="741438" y="62509"/>
                </a:lnTo>
                <a:lnTo>
                  <a:pt x="741438" y="264375"/>
                </a:lnTo>
                <a:lnTo>
                  <a:pt x="783107" y="264375"/>
                </a:lnTo>
                <a:lnTo>
                  <a:pt x="783107" y="91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96400" y="1005686"/>
            <a:ext cx="662305" cy="273685"/>
          </a:xfrm>
          <a:custGeom>
            <a:avLst/>
            <a:gdLst/>
            <a:ahLst/>
            <a:cxnLst/>
            <a:rect l="l" t="t" r="r" b="b"/>
            <a:pathLst>
              <a:path w="662304" h="273684">
                <a:moveTo>
                  <a:pt x="197218" y="98310"/>
                </a:moveTo>
                <a:lnTo>
                  <a:pt x="190080" y="62776"/>
                </a:lnTo>
                <a:lnTo>
                  <a:pt x="177330" y="45567"/>
                </a:lnTo>
                <a:lnTo>
                  <a:pt x="169316" y="34747"/>
                </a:lnTo>
                <a:lnTo>
                  <a:pt x="154914" y="26441"/>
                </a:lnTo>
                <a:lnTo>
                  <a:pt x="154914" y="98310"/>
                </a:lnTo>
                <a:lnTo>
                  <a:pt x="150418" y="119468"/>
                </a:lnTo>
                <a:lnTo>
                  <a:pt x="137020" y="136169"/>
                </a:lnTo>
                <a:lnTo>
                  <a:pt x="116293" y="147129"/>
                </a:lnTo>
                <a:lnTo>
                  <a:pt x="89827" y="151066"/>
                </a:lnTo>
                <a:lnTo>
                  <a:pt x="41008" y="151066"/>
                </a:lnTo>
                <a:lnTo>
                  <a:pt x="41008" y="45567"/>
                </a:lnTo>
                <a:lnTo>
                  <a:pt x="89827" y="45567"/>
                </a:lnTo>
                <a:lnTo>
                  <a:pt x="116192" y="49504"/>
                </a:lnTo>
                <a:lnTo>
                  <a:pt x="136779" y="60464"/>
                </a:lnTo>
                <a:lnTo>
                  <a:pt x="150152" y="77165"/>
                </a:lnTo>
                <a:lnTo>
                  <a:pt x="154914" y="98310"/>
                </a:lnTo>
                <a:lnTo>
                  <a:pt x="154914" y="26441"/>
                </a:lnTo>
                <a:lnTo>
                  <a:pt x="137452" y="16357"/>
                </a:lnTo>
                <a:lnTo>
                  <a:pt x="96977" y="9753"/>
                </a:lnTo>
                <a:lnTo>
                  <a:pt x="0" y="9753"/>
                </a:lnTo>
                <a:lnTo>
                  <a:pt x="0" y="265023"/>
                </a:lnTo>
                <a:lnTo>
                  <a:pt x="41008" y="265023"/>
                </a:lnTo>
                <a:lnTo>
                  <a:pt x="41008" y="186880"/>
                </a:lnTo>
                <a:lnTo>
                  <a:pt x="96329" y="186880"/>
                </a:lnTo>
                <a:lnTo>
                  <a:pt x="137083" y="180276"/>
                </a:lnTo>
                <a:lnTo>
                  <a:pt x="168986" y="161886"/>
                </a:lnTo>
                <a:lnTo>
                  <a:pt x="177025" y="151066"/>
                </a:lnTo>
                <a:lnTo>
                  <a:pt x="189788" y="133858"/>
                </a:lnTo>
                <a:lnTo>
                  <a:pt x="197218" y="98310"/>
                </a:lnTo>
                <a:close/>
              </a:path>
              <a:path w="662304" h="273684">
                <a:moveTo>
                  <a:pt x="434835" y="265023"/>
                </a:moveTo>
                <a:lnTo>
                  <a:pt x="418236" y="217487"/>
                </a:lnTo>
                <a:lnTo>
                  <a:pt x="406857" y="184924"/>
                </a:lnTo>
                <a:lnTo>
                  <a:pt x="365175" y="65633"/>
                </a:lnTo>
                <a:lnTo>
                  <a:pt x="365175" y="184924"/>
                </a:lnTo>
                <a:lnTo>
                  <a:pt x="266890" y="184924"/>
                </a:lnTo>
                <a:lnTo>
                  <a:pt x="315709" y="46875"/>
                </a:lnTo>
                <a:lnTo>
                  <a:pt x="365175" y="184924"/>
                </a:lnTo>
                <a:lnTo>
                  <a:pt x="365175" y="65633"/>
                </a:lnTo>
                <a:lnTo>
                  <a:pt x="358622" y="46875"/>
                </a:lnTo>
                <a:lnTo>
                  <a:pt x="345655" y="9753"/>
                </a:lnTo>
                <a:lnTo>
                  <a:pt x="285115" y="9753"/>
                </a:lnTo>
                <a:lnTo>
                  <a:pt x="195935" y="265023"/>
                </a:lnTo>
                <a:lnTo>
                  <a:pt x="240855" y="265023"/>
                </a:lnTo>
                <a:lnTo>
                  <a:pt x="257124" y="217487"/>
                </a:lnTo>
                <a:lnTo>
                  <a:pt x="373646" y="217487"/>
                </a:lnTo>
                <a:lnTo>
                  <a:pt x="389928" y="265023"/>
                </a:lnTo>
                <a:lnTo>
                  <a:pt x="434835" y="265023"/>
                </a:lnTo>
                <a:close/>
              </a:path>
              <a:path w="662304" h="273684">
                <a:moveTo>
                  <a:pt x="662025" y="188188"/>
                </a:moveTo>
                <a:lnTo>
                  <a:pt x="631431" y="133248"/>
                </a:lnTo>
                <a:lnTo>
                  <a:pt x="565670" y="115912"/>
                </a:lnTo>
                <a:lnTo>
                  <a:pt x="540397" y="111734"/>
                </a:lnTo>
                <a:lnTo>
                  <a:pt x="519709" y="105410"/>
                </a:lnTo>
                <a:lnTo>
                  <a:pt x="505714" y="94576"/>
                </a:lnTo>
                <a:lnTo>
                  <a:pt x="500583" y="76835"/>
                </a:lnTo>
                <a:lnTo>
                  <a:pt x="504571" y="60540"/>
                </a:lnTo>
                <a:lnTo>
                  <a:pt x="515874" y="47536"/>
                </a:lnTo>
                <a:lnTo>
                  <a:pt x="533539" y="38925"/>
                </a:lnTo>
                <a:lnTo>
                  <a:pt x="556564" y="35814"/>
                </a:lnTo>
                <a:lnTo>
                  <a:pt x="581228" y="39649"/>
                </a:lnTo>
                <a:lnTo>
                  <a:pt x="600595" y="50380"/>
                </a:lnTo>
                <a:lnTo>
                  <a:pt x="613232" y="66852"/>
                </a:lnTo>
                <a:lnTo>
                  <a:pt x="617753" y="87909"/>
                </a:lnTo>
                <a:lnTo>
                  <a:pt x="656805" y="87909"/>
                </a:lnTo>
                <a:lnTo>
                  <a:pt x="649287" y="52743"/>
                </a:lnTo>
                <a:lnTo>
                  <a:pt x="628332" y="24904"/>
                </a:lnTo>
                <a:lnTo>
                  <a:pt x="596392" y="6591"/>
                </a:lnTo>
                <a:lnTo>
                  <a:pt x="555917" y="0"/>
                </a:lnTo>
                <a:lnTo>
                  <a:pt x="516216" y="6019"/>
                </a:lnTo>
                <a:lnTo>
                  <a:pt x="485368" y="22796"/>
                </a:lnTo>
                <a:lnTo>
                  <a:pt x="465391" y="48348"/>
                </a:lnTo>
                <a:lnTo>
                  <a:pt x="458279" y="80746"/>
                </a:lnTo>
                <a:lnTo>
                  <a:pt x="466534" y="116154"/>
                </a:lnTo>
                <a:lnTo>
                  <a:pt x="488213" y="137401"/>
                </a:lnTo>
                <a:lnTo>
                  <a:pt x="518693" y="148882"/>
                </a:lnTo>
                <a:lnTo>
                  <a:pt x="553313" y="154978"/>
                </a:lnTo>
                <a:lnTo>
                  <a:pt x="578612" y="159067"/>
                </a:lnTo>
                <a:lnTo>
                  <a:pt x="600011" y="165150"/>
                </a:lnTo>
                <a:lnTo>
                  <a:pt x="614819" y="175768"/>
                </a:lnTo>
                <a:lnTo>
                  <a:pt x="620356" y="193395"/>
                </a:lnTo>
                <a:lnTo>
                  <a:pt x="616546" y="211035"/>
                </a:lnTo>
                <a:lnTo>
                  <a:pt x="605472" y="225069"/>
                </a:lnTo>
                <a:lnTo>
                  <a:pt x="587679" y="234340"/>
                </a:lnTo>
                <a:lnTo>
                  <a:pt x="563727" y="237680"/>
                </a:lnTo>
                <a:lnTo>
                  <a:pt x="536016" y="233413"/>
                </a:lnTo>
                <a:lnTo>
                  <a:pt x="514426" y="221564"/>
                </a:lnTo>
                <a:lnTo>
                  <a:pt x="500380" y="203619"/>
                </a:lnTo>
                <a:lnTo>
                  <a:pt x="495376" y="181025"/>
                </a:lnTo>
                <a:lnTo>
                  <a:pt x="455015" y="181025"/>
                </a:lnTo>
                <a:lnTo>
                  <a:pt x="463016" y="218008"/>
                </a:lnTo>
                <a:lnTo>
                  <a:pt x="485292" y="247281"/>
                </a:lnTo>
                <a:lnTo>
                  <a:pt x="519277" y="266560"/>
                </a:lnTo>
                <a:lnTo>
                  <a:pt x="562432" y="273494"/>
                </a:lnTo>
                <a:lnTo>
                  <a:pt x="603808" y="267131"/>
                </a:lnTo>
                <a:lnTo>
                  <a:pt x="635165" y="249402"/>
                </a:lnTo>
                <a:lnTo>
                  <a:pt x="655066" y="222402"/>
                </a:lnTo>
                <a:lnTo>
                  <a:pt x="662025" y="188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2100" y="1015435"/>
            <a:ext cx="126364" cy="262890"/>
          </a:xfrm>
          <a:custGeom>
            <a:avLst/>
            <a:gdLst/>
            <a:ahLst/>
            <a:cxnLst/>
            <a:rect l="l" t="t" r="r" b="b"/>
            <a:pathLst>
              <a:path w="126364" h="262890">
                <a:moveTo>
                  <a:pt x="47525" y="262428"/>
                </a:moveTo>
                <a:lnTo>
                  <a:pt x="35703" y="261950"/>
                </a:lnTo>
                <a:lnTo>
                  <a:pt x="23273" y="260556"/>
                </a:lnTo>
                <a:lnTo>
                  <a:pt x="11087" y="258307"/>
                </a:lnTo>
                <a:lnTo>
                  <a:pt x="0" y="255265"/>
                </a:lnTo>
                <a:lnTo>
                  <a:pt x="0" y="220101"/>
                </a:lnTo>
                <a:lnTo>
                  <a:pt x="9642" y="222665"/>
                </a:lnTo>
                <a:lnTo>
                  <a:pt x="19529" y="224496"/>
                </a:lnTo>
                <a:lnTo>
                  <a:pt x="28927" y="225595"/>
                </a:lnTo>
                <a:lnTo>
                  <a:pt x="37101" y="225962"/>
                </a:lnTo>
                <a:lnTo>
                  <a:pt x="55960" y="222431"/>
                </a:lnTo>
                <a:lnTo>
                  <a:pt x="70789" y="212368"/>
                </a:lnTo>
                <a:lnTo>
                  <a:pt x="80491" y="196567"/>
                </a:lnTo>
                <a:lnTo>
                  <a:pt x="83968" y="175821"/>
                </a:lnTo>
                <a:lnTo>
                  <a:pt x="83968" y="0"/>
                </a:lnTo>
                <a:lnTo>
                  <a:pt x="126282" y="0"/>
                </a:lnTo>
                <a:lnTo>
                  <a:pt x="126282" y="177123"/>
                </a:lnTo>
                <a:lnTo>
                  <a:pt x="120383" y="211605"/>
                </a:lnTo>
                <a:lnTo>
                  <a:pt x="103989" y="238578"/>
                </a:lnTo>
                <a:lnTo>
                  <a:pt x="79052" y="256150"/>
                </a:lnTo>
                <a:lnTo>
                  <a:pt x="47525" y="262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59136" y="1015224"/>
            <a:ext cx="941069" cy="264795"/>
          </a:xfrm>
          <a:custGeom>
            <a:avLst/>
            <a:gdLst/>
            <a:ahLst/>
            <a:cxnLst/>
            <a:rect l="l" t="t" r="r" b="b"/>
            <a:pathLst>
              <a:path w="941070" h="264794">
                <a:moveTo>
                  <a:pt x="212217" y="215"/>
                </a:moveTo>
                <a:lnTo>
                  <a:pt x="169252" y="215"/>
                </a:lnTo>
                <a:lnTo>
                  <a:pt x="169252" y="150647"/>
                </a:lnTo>
                <a:lnTo>
                  <a:pt x="169900" y="150647"/>
                </a:lnTo>
                <a:lnTo>
                  <a:pt x="165354" y="181229"/>
                </a:lnTo>
                <a:lnTo>
                  <a:pt x="152488" y="205346"/>
                </a:lnTo>
                <a:lnTo>
                  <a:pt x="132549" y="221157"/>
                </a:lnTo>
                <a:lnTo>
                  <a:pt x="106768" y="226834"/>
                </a:lnTo>
                <a:lnTo>
                  <a:pt x="80314" y="220141"/>
                </a:lnTo>
                <a:lnTo>
                  <a:pt x="60223" y="203149"/>
                </a:lnTo>
                <a:lnTo>
                  <a:pt x="47447" y="178943"/>
                </a:lnTo>
                <a:lnTo>
                  <a:pt x="42976" y="150647"/>
                </a:lnTo>
                <a:lnTo>
                  <a:pt x="42976" y="215"/>
                </a:lnTo>
                <a:lnTo>
                  <a:pt x="0" y="215"/>
                </a:lnTo>
                <a:lnTo>
                  <a:pt x="0" y="151295"/>
                </a:lnTo>
                <a:lnTo>
                  <a:pt x="7886" y="196748"/>
                </a:lnTo>
                <a:lnTo>
                  <a:pt x="29870" y="232613"/>
                </a:lnTo>
                <a:lnTo>
                  <a:pt x="63449" y="256146"/>
                </a:lnTo>
                <a:lnTo>
                  <a:pt x="106121" y="264604"/>
                </a:lnTo>
                <a:lnTo>
                  <a:pt x="148780" y="256146"/>
                </a:lnTo>
                <a:lnTo>
                  <a:pt x="182359" y="232613"/>
                </a:lnTo>
                <a:lnTo>
                  <a:pt x="204330" y="196748"/>
                </a:lnTo>
                <a:lnTo>
                  <a:pt x="212217" y="151295"/>
                </a:lnTo>
                <a:lnTo>
                  <a:pt x="212217" y="215"/>
                </a:lnTo>
                <a:close/>
              </a:path>
              <a:path w="941070" h="264794">
                <a:moveTo>
                  <a:pt x="441337" y="0"/>
                </a:moveTo>
                <a:lnTo>
                  <a:pt x="238899" y="0"/>
                </a:lnTo>
                <a:lnTo>
                  <a:pt x="238899" y="36830"/>
                </a:lnTo>
                <a:lnTo>
                  <a:pt x="318960" y="36830"/>
                </a:lnTo>
                <a:lnTo>
                  <a:pt x="318960" y="255308"/>
                </a:lnTo>
                <a:lnTo>
                  <a:pt x="361276" y="255308"/>
                </a:lnTo>
                <a:lnTo>
                  <a:pt x="361276" y="36830"/>
                </a:lnTo>
                <a:lnTo>
                  <a:pt x="441337" y="36830"/>
                </a:lnTo>
                <a:lnTo>
                  <a:pt x="441337" y="0"/>
                </a:lnTo>
                <a:close/>
              </a:path>
              <a:path w="941070" h="264794">
                <a:moveTo>
                  <a:pt x="683501" y="255485"/>
                </a:moveTo>
                <a:lnTo>
                  <a:pt x="625119" y="163017"/>
                </a:lnTo>
                <a:lnTo>
                  <a:pt x="621017" y="156502"/>
                </a:lnTo>
                <a:lnTo>
                  <a:pt x="644067" y="146011"/>
                </a:lnTo>
                <a:lnTo>
                  <a:pt x="662508" y="129146"/>
                </a:lnTo>
                <a:lnTo>
                  <a:pt x="674560" y="107696"/>
                </a:lnTo>
                <a:lnTo>
                  <a:pt x="678942" y="82918"/>
                </a:lnTo>
                <a:lnTo>
                  <a:pt x="671982" y="49390"/>
                </a:lnTo>
                <a:lnTo>
                  <a:pt x="662063" y="36029"/>
                </a:lnTo>
                <a:lnTo>
                  <a:pt x="652576" y="23253"/>
                </a:lnTo>
                <a:lnTo>
                  <a:pt x="636625" y="14122"/>
                </a:lnTo>
                <a:lnTo>
                  <a:pt x="636625" y="83566"/>
                </a:lnTo>
                <a:lnTo>
                  <a:pt x="632358" y="101676"/>
                </a:lnTo>
                <a:lnTo>
                  <a:pt x="620522" y="116128"/>
                </a:lnTo>
                <a:lnTo>
                  <a:pt x="602576" y="125691"/>
                </a:lnTo>
                <a:lnTo>
                  <a:pt x="580009" y="129146"/>
                </a:lnTo>
                <a:lnTo>
                  <a:pt x="512292" y="129146"/>
                </a:lnTo>
                <a:lnTo>
                  <a:pt x="512292" y="36029"/>
                </a:lnTo>
                <a:lnTo>
                  <a:pt x="580009" y="36029"/>
                </a:lnTo>
                <a:lnTo>
                  <a:pt x="602576" y="39243"/>
                </a:lnTo>
                <a:lnTo>
                  <a:pt x="620522" y="48564"/>
                </a:lnTo>
                <a:lnTo>
                  <a:pt x="632358" y="63500"/>
                </a:lnTo>
                <a:lnTo>
                  <a:pt x="636625" y="83566"/>
                </a:lnTo>
                <a:lnTo>
                  <a:pt x="636625" y="14122"/>
                </a:lnTo>
                <a:lnTo>
                  <a:pt x="622922" y="6273"/>
                </a:lnTo>
                <a:lnTo>
                  <a:pt x="585203" y="215"/>
                </a:lnTo>
                <a:lnTo>
                  <a:pt x="470001" y="215"/>
                </a:lnTo>
                <a:lnTo>
                  <a:pt x="470001" y="255485"/>
                </a:lnTo>
                <a:lnTo>
                  <a:pt x="512292" y="255485"/>
                </a:lnTo>
                <a:lnTo>
                  <a:pt x="512292" y="163017"/>
                </a:lnTo>
                <a:lnTo>
                  <a:pt x="579348" y="163017"/>
                </a:lnTo>
                <a:lnTo>
                  <a:pt x="634682" y="255485"/>
                </a:lnTo>
                <a:lnTo>
                  <a:pt x="683501" y="255485"/>
                </a:lnTo>
                <a:close/>
              </a:path>
              <a:path w="941070" h="264794">
                <a:moveTo>
                  <a:pt x="940625" y="255485"/>
                </a:moveTo>
                <a:lnTo>
                  <a:pt x="924013" y="207949"/>
                </a:lnTo>
                <a:lnTo>
                  <a:pt x="912647" y="175387"/>
                </a:lnTo>
                <a:lnTo>
                  <a:pt x="870966" y="56095"/>
                </a:lnTo>
                <a:lnTo>
                  <a:pt x="870966" y="175387"/>
                </a:lnTo>
                <a:lnTo>
                  <a:pt x="772680" y="175387"/>
                </a:lnTo>
                <a:lnTo>
                  <a:pt x="821499" y="37338"/>
                </a:lnTo>
                <a:lnTo>
                  <a:pt x="870966" y="175387"/>
                </a:lnTo>
                <a:lnTo>
                  <a:pt x="870966" y="56095"/>
                </a:lnTo>
                <a:lnTo>
                  <a:pt x="864412" y="37338"/>
                </a:lnTo>
                <a:lnTo>
                  <a:pt x="851446" y="215"/>
                </a:lnTo>
                <a:lnTo>
                  <a:pt x="790905" y="215"/>
                </a:lnTo>
                <a:lnTo>
                  <a:pt x="701725" y="255485"/>
                </a:lnTo>
                <a:lnTo>
                  <a:pt x="746633" y="255485"/>
                </a:lnTo>
                <a:lnTo>
                  <a:pt x="762914" y="207949"/>
                </a:lnTo>
                <a:lnTo>
                  <a:pt x="879424" y="207949"/>
                </a:lnTo>
                <a:lnTo>
                  <a:pt x="895705" y="255485"/>
                </a:lnTo>
                <a:lnTo>
                  <a:pt x="940625" y="2554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7868" y="452828"/>
            <a:ext cx="1096010" cy="1379855"/>
          </a:xfrm>
          <a:custGeom>
            <a:avLst/>
            <a:gdLst/>
            <a:ahLst/>
            <a:cxnLst/>
            <a:rect l="l" t="t" r="r" b="b"/>
            <a:pathLst>
              <a:path w="1096010" h="1379855">
                <a:moveTo>
                  <a:pt x="20504" y="1379301"/>
                </a:moveTo>
                <a:lnTo>
                  <a:pt x="10577" y="1378314"/>
                </a:lnTo>
                <a:lnTo>
                  <a:pt x="2847" y="1372077"/>
                </a:lnTo>
                <a:lnTo>
                  <a:pt x="0" y="1361627"/>
                </a:lnTo>
                <a:lnTo>
                  <a:pt x="33849" y="495552"/>
                </a:lnTo>
                <a:lnTo>
                  <a:pt x="53346" y="62554"/>
                </a:lnTo>
                <a:lnTo>
                  <a:pt x="53377" y="60560"/>
                </a:lnTo>
                <a:lnTo>
                  <a:pt x="55025" y="38369"/>
                </a:lnTo>
                <a:lnTo>
                  <a:pt x="65094" y="18803"/>
                </a:lnTo>
                <a:lnTo>
                  <a:pt x="82486" y="4975"/>
                </a:lnTo>
                <a:lnTo>
                  <a:pt x="106104" y="0"/>
                </a:lnTo>
                <a:lnTo>
                  <a:pt x="814331" y="1302"/>
                </a:lnTo>
                <a:lnTo>
                  <a:pt x="857618" y="6593"/>
                </a:lnTo>
                <a:lnTo>
                  <a:pt x="898952" y="18233"/>
                </a:lnTo>
                <a:lnTo>
                  <a:pt x="939676" y="37143"/>
                </a:lnTo>
                <a:lnTo>
                  <a:pt x="976974" y="62554"/>
                </a:lnTo>
                <a:lnTo>
                  <a:pt x="1004096" y="87910"/>
                </a:lnTo>
                <a:lnTo>
                  <a:pt x="805217" y="87910"/>
                </a:lnTo>
                <a:lnTo>
                  <a:pt x="205698" y="88561"/>
                </a:lnTo>
                <a:lnTo>
                  <a:pt x="273886" y="143912"/>
                </a:lnTo>
                <a:lnTo>
                  <a:pt x="134744" y="143912"/>
                </a:lnTo>
                <a:lnTo>
                  <a:pt x="119123" y="499459"/>
                </a:lnTo>
                <a:lnTo>
                  <a:pt x="93735" y="1151946"/>
                </a:lnTo>
                <a:lnTo>
                  <a:pt x="202374" y="1151946"/>
                </a:lnTo>
                <a:lnTo>
                  <a:pt x="31245" y="1372703"/>
                </a:lnTo>
                <a:lnTo>
                  <a:pt x="29943" y="1373999"/>
                </a:lnTo>
                <a:lnTo>
                  <a:pt x="20504" y="1379301"/>
                </a:lnTo>
                <a:close/>
              </a:path>
              <a:path w="1096010" h="1379855">
                <a:moveTo>
                  <a:pt x="1008726" y="511832"/>
                </a:moveTo>
                <a:lnTo>
                  <a:pt x="801312" y="511832"/>
                </a:lnTo>
                <a:lnTo>
                  <a:pt x="848337" y="506453"/>
                </a:lnTo>
                <a:lnTo>
                  <a:pt x="891525" y="491131"/>
                </a:lnTo>
                <a:lnTo>
                  <a:pt x="929669" y="467082"/>
                </a:lnTo>
                <a:lnTo>
                  <a:pt x="961561" y="435527"/>
                </a:lnTo>
                <a:lnTo>
                  <a:pt x="985995" y="397684"/>
                </a:lnTo>
                <a:lnTo>
                  <a:pt x="1001764" y="354772"/>
                </a:lnTo>
                <a:lnTo>
                  <a:pt x="1007661" y="308010"/>
                </a:lnTo>
                <a:lnTo>
                  <a:pt x="1007661" y="305406"/>
                </a:lnTo>
                <a:lnTo>
                  <a:pt x="1002590" y="259527"/>
                </a:lnTo>
                <a:lnTo>
                  <a:pt x="988136" y="216097"/>
                </a:lnTo>
                <a:lnTo>
                  <a:pt x="965438" y="176608"/>
                </a:lnTo>
                <a:lnTo>
                  <a:pt x="935635" y="142552"/>
                </a:lnTo>
                <a:lnTo>
                  <a:pt x="899866" y="115423"/>
                </a:lnTo>
                <a:lnTo>
                  <a:pt x="859268" y="96711"/>
                </a:lnTo>
                <a:lnTo>
                  <a:pt x="814981" y="87910"/>
                </a:lnTo>
                <a:lnTo>
                  <a:pt x="1004096" y="87910"/>
                </a:lnTo>
                <a:lnTo>
                  <a:pt x="1038823" y="129586"/>
                </a:lnTo>
                <a:lnTo>
                  <a:pt x="1062138" y="169557"/>
                </a:lnTo>
                <a:lnTo>
                  <a:pt x="1079556" y="212734"/>
                </a:lnTo>
                <a:lnTo>
                  <a:pt x="1090461" y="258292"/>
                </a:lnTo>
                <a:lnTo>
                  <a:pt x="1094233" y="305406"/>
                </a:lnTo>
                <a:lnTo>
                  <a:pt x="1094233" y="309313"/>
                </a:lnTo>
                <a:lnTo>
                  <a:pt x="1089568" y="358094"/>
                </a:lnTo>
                <a:lnTo>
                  <a:pt x="1077312" y="404163"/>
                </a:lnTo>
                <a:lnTo>
                  <a:pt x="1058118" y="446882"/>
                </a:lnTo>
                <a:lnTo>
                  <a:pt x="1032640" y="485614"/>
                </a:lnTo>
                <a:lnTo>
                  <a:pt x="1008726" y="511832"/>
                </a:lnTo>
                <a:close/>
              </a:path>
              <a:path w="1096010" h="1379855">
                <a:moveTo>
                  <a:pt x="202374" y="1151946"/>
                </a:moveTo>
                <a:lnTo>
                  <a:pt x="93735" y="1151946"/>
                </a:lnTo>
                <a:lnTo>
                  <a:pt x="378849" y="784028"/>
                </a:lnTo>
                <a:lnTo>
                  <a:pt x="380802" y="781423"/>
                </a:lnTo>
                <a:lnTo>
                  <a:pt x="396547" y="765723"/>
                </a:lnTo>
                <a:lnTo>
                  <a:pt x="414976" y="753992"/>
                </a:lnTo>
                <a:lnTo>
                  <a:pt x="435359" y="746534"/>
                </a:lnTo>
                <a:lnTo>
                  <a:pt x="456962" y="743655"/>
                </a:lnTo>
                <a:lnTo>
                  <a:pt x="880076" y="743655"/>
                </a:lnTo>
                <a:lnTo>
                  <a:pt x="665915" y="576299"/>
                </a:lnTo>
                <a:lnTo>
                  <a:pt x="664613" y="574998"/>
                </a:lnTo>
                <a:lnTo>
                  <a:pt x="134744" y="143912"/>
                </a:lnTo>
                <a:lnTo>
                  <a:pt x="273886" y="143912"/>
                </a:lnTo>
                <a:lnTo>
                  <a:pt x="662660" y="458435"/>
                </a:lnTo>
                <a:lnTo>
                  <a:pt x="663962" y="459737"/>
                </a:lnTo>
                <a:lnTo>
                  <a:pt x="667868" y="462993"/>
                </a:lnTo>
                <a:lnTo>
                  <a:pt x="671123" y="466249"/>
                </a:lnTo>
                <a:lnTo>
                  <a:pt x="678934" y="471459"/>
                </a:lnTo>
                <a:lnTo>
                  <a:pt x="682189" y="474064"/>
                </a:lnTo>
                <a:lnTo>
                  <a:pt x="708857" y="490129"/>
                </a:lnTo>
                <a:lnTo>
                  <a:pt x="737844" y="501983"/>
                </a:lnTo>
                <a:lnTo>
                  <a:pt x="768785" y="509319"/>
                </a:lnTo>
                <a:lnTo>
                  <a:pt x="801312" y="511832"/>
                </a:lnTo>
                <a:lnTo>
                  <a:pt x="1008726" y="511832"/>
                </a:lnTo>
                <a:lnTo>
                  <a:pt x="1001531" y="519720"/>
                </a:lnTo>
                <a:lnTo>
                  <a:pt x="965445" y="548563"/>
                </a:lnTo>
                <a:lnTo>
                  <a:pt x="925035" y="571506"/>
                </a:lnTo>
                <a:lnTo>
                  <a:pt x="880955" y="587910"/>
                </a:lnTo>
                <a:lnTo>
                  <a:pt x="833859" y="597137"/>
                </a:lnTo>
                <a:lnTo>
                  <a:pt x="1079265" y="788586"/>
                </a:lnTo>
                <a:lnTo>
                  <a:pt x="1089679" y="797052"/>
                </a:lnTo>
                <a:lnTo>
                  <a:pt x="1095952" y="805772"/>
                </a:lnTo>
                <a:lnTo>
                  <a:pt x="1095942" y="815529"/>
                </a:lnTo>
                <a:lnTo>
                  <a:pt x="1090685" y="823699"/>
                </a:lnTo>
                <a:lnTo>
                  <a:pt x="1081218" y="827657"/>
                </a:lnTo>
                <a:lnTo>
                  <a:pt x="1066250" y="827657"/>
                </a:lnTo>
                <a:lnTo>
                  <a:pt x="455660" y="829611"/>
                </a:lnTo>
                <a:lnTo>
                  <a:pt x="450452" y="832216"/>
                </a:lnTo>
                <a:lnTo>
                  <a:pt x="447198" y="836123"/>
                </a:lnTo>
                <a:lnTo>
                  <a:pt x="202374" y="1151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3487" y="3382024"/>
            <a:ext cx="12197080" cy="4714875"/>
          </a:xfrm>
          <a:custGeom>
            <a:avLst/>
            <a:gdLst/>
            <a:ahLst/>
            <a:cxnLst/>
            <a:rect l="l" t="t" r="r" b="b"/>
            <a:pathLst>
              <a:path w="12197080" h="4714875">
                <a:moveTo>
                  <a:pt x="121813" y="4714874"/>
                </a:moveTo>
                <a:lnTo>
                  <a:pt x="63606" y="4692953"/>
                </a:lnTo>
                <a:lnTo>
                  <a:pt x="24004" y="4653351"/>
                </a:lnTo>
                <a:lnTo>
                  <a:pt x="2770" y="4602089"/>
                </a:lnTo>
                <a:lnTo>
                  <a:pt x="0" y="4574086"/>
                </a:lnTo>
                <a:lnTo>
                  <a:pt x="0" y="142871"/>
                </a:lnTo>
                <a:lnTo>
                  <a:pt x="10875" y="88196"/>
                </a:lnTo>
                <a:lnTo>
                  <a:pt x="41846" y="41845"/>
                </a:lnTo>
                <a:lnTo>
                  <a:pt x="88196" y="10875"/>
                </a:lnTo>
                <a:lnTo>
                  <a:pt x="142871" y="0"/>
                </a:lnTo>
                <a:lnTo>
                  <a:pt x="12053633" y="0"/>
                </a:lnTo>
                <a:lnTo>
                  <a:pt x="12108307" y="10875"/>
                </a:lnTo>
                <a:lnTo>
                  <a:pt x="12154658" y="41845"/>
                </a:lnTo>
                <a:lnTo>
                  <a:pt x="12185629" y="88196"/>
                </a:lnTo>
                <a:lnTo>
                  <a:pt x="12196504" y="142871"/>
                </a:lnTo>
                <a:lnTo>
                  <a:pt x="12196504" y="4574086"/>
                </a:lnTo>
                <a:lnTo>
                  <a:pt x="12193734" y="4602089"/>
                </a:lnTo>
                <a:lnTo>
                  <a:pt x="12172500" y="4653352"/>
                </a:lnTo>
                <a:lnTo>
                  <a:pt x="12132898" y="4692953"/>
                </a:lnTo>
                <a:lnTo>
                  <a:pt x="12081636" y="4714187"/>
                </a:lnTo>
                <a:lnTo>
                  <a:pt x="12074692" y="4714874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dirty="0" spc="120"/>
              <a:t>Dzięki</a:t>
            </a:r>
            <a:r>
              <a:rPr dirty="0" spc="30"/>
              <a:t> </a:t>
            </a:r>
            <a:r>
              <a:rPr dirty="0" spc="180"/>
              <a:t>rządowemu</a:t>
            </a:r>
            <a:r>
              <a:rPr dirty="0" spc="30"/>
              <a:t> </a:t>
            </a:r>
            <a:r>
              <a:rPr dirty="0" spc="180"/>
              <a:t>programowi</a:t>
            </a:r>
            <a:r>
              <a:rPr dirty="0" spc="25"/>
              <a:t> </a:t>
            </a:r>
            <a:r>
              <a:rPr dirty="0" spc="135"/>
              <a:t>Polityka</a:t>
            </a:r>
            <a:r>
              <a:rPr dirty="0" spc="30"/>
              <a:t> </a:t>
            </a:r>
            <a:r>
              <a:rPr dirty="0" spc="160"/>
              <a:t>Cyfrowej</a:t>
            </a:r>
            <a:r>
              <a:rPr dirty="0" spc="30"/>
              <a:t> </a:t>
            </a:r>
            <a:r>
              <a:rPr dirty="0" spc="130"/>
              <a:t>Transformacji</a:t>
            </a:r>
            <a:r>
              <a:rPr dirty="0" spc="30"/>
              <a:t> </a:t>
            </a:r>
            <a:r>
              <a:rPr dirty="0" spc="65"/>
              <a:t>Edukacji, </a:t>
            </a:r>
            <a:r>
              <a:rPr dirty="0" spc="170"/>
              <a:t>finansowanemu</a:t>
            </a:r>
            <a:r>
              <a:rPr dirty="0" spc="15"/>
              <a:t> </a:t>
            </a:r>
            <a:r>
              <a:rPr dirty="0" spc="130"/>
              <a:t>ze</a:t>
            </a:r>
            <a:r>
              <a:rPr dirty="0" spc="20"/>
              <a:t> </a:t>
            </a:r>
            <a:r>
              <a:rPr dirty="0" spc="185"/>
              <a:t>środków</a:t>
            </a:r>
            <a:r>
              <a:rPr dirty="0" spc="20"/>
              <a:t> </a:t>
            </a:r>
            <a:r>
              <a:rPr dirty="0" spc="100"/>
              <a:t>z</a:t>
            </a:r>
            <a:r>
              <a:rPr dirty="0" spc="15"/>
              <a:t> </a:t>
            </a:r>
            <a:r>
              <a:rPr dirty="0" spc="310"/>
              <a:t>KPO</a:t>
            </a:r>
            <a:r>
              <a:rPr dirty="0" spc="20"/>
              <a:t> </a:t>
            </a:r>
            <a:r>
              <a:rPr dirty="0" spc="195"/>
              <a:t>do</a:t>
            </a:r>
            <a:r>
              <a:rPr dirty="0" spc="20"/>
              <a:t> </a:t>
            </a:r>
            <a:r>
              <a:rPr dirty="0" spc="130"/>
              <a:t>polskich</a:t>
            </a:r>
            <a:r>
              <a:rPr dirty="0" spc="15"/>
              <a:t> </a:t>
            </a:r>
            <a:r>
              <a:rPr dirty="0" spc="220"/>
              <a:t>szkół</a:t>
            </a:r>
            <a:r>
              <a:rPr dirty="0" spc="20"/>
              <a:t> </a:t>
            </a:r>
            <a:r>
              <a:rPr dirty="0" spc="90"/>
              <a:t>trafiło:</a:t>
            </a:r>
          </a:p>
          <a:p>
            <a:pPr>
              <a:lnSpc>
                <a:spcPct val="100000"/>
              </a:lnSpc>
              <a:spcBef>
                <a:spcPts val="630"/>
              </a:spcBef>
            </a:pPr>
          </a:p>
          <a:p>
            <a:pPr marL="572135">
              <a:lnSpc>
                <a:spcPct val="100000"/>
              </a:lnSpc>
            </a:pPr>
            <a:r>
              <a:rPr dirty="0" spc="225" b="0">
                <a:latin typeface="Tahoma"/>
                <a:cs typeface="Tahoma"/>
              </a:rPr>
              <a:t>538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65" b="0">
                <a:latin typeface="Tahoma"/>
                <a:cs typeface="Tahoma"/>
              </a:rPr>
              <a:t>tys.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bonów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20" b="0">
                <a:latin typeface="Tahoma"/>
                <a:cs typeface="Tahoma"/>
              </a:rPr>
              <a:t>na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90" b="0">
                <a:latin typeface="Tahoma"/>
                <a:cs typeface="Tahoma"/>
              </a:rPr>
              <a:t>laptopy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dla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80" b="0">
                <a:latin typeface="Tahoma"/>
                <a:cs typeface="Tahoma"/>
              </a:rPr>
              <a:t>nauczycieli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14" b="0">
                <a:latin typeface="Tahoma"/>
                <a:cs typeface="Tahoma"/>
              </a:rPr>
              <a:t>(do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-40" b="0">
                <a:latin typeface="Tahoma"/>
                <a:cs typeface="Tahoma"/>
              </a:rPr>
              <a:t>XII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40" b="0">
                <a:latin typeface="Tahoma"/>
                <a:cs typeface="Tahoma"/>
              </a:rPr>
              <a:t>2025</a:t>
            </a:r>
            <a:r>
              <a:rPr dirty="0" spc="-20" b="0">
                <a:latin typeface="Tahoma"/>
                <a:cs typeface="Tahoma"/>
              </a:rPr>
              <a:t> r.),</a:t>
            </a:r>
          </a:p>
          <a:p>
            <a:pPr marL="575310">
              <a:lnSpc>
                <a:spcPct val="100000"/>
              </a:lnSpc>
              <a:spcBef>
                <a:spcPts val="1245"/>
              </a:spcBef>
            </a:pPr>
            <a:r>
              <a:rPr dirty="0" spc="100" b="0">
                <a:latin typeface="Tahoma"/>
                <a:cs typeface="Tahoma"/>
              </a:rPr>
              <a:t>735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65" b="0">
                <a:latin typeface="Tahoma"/>
                <a:cs typeface="Tahoma"/>
              </a:rPr>
              <a:t>tys.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145" b="0">
                <a:latin typeface="Tahoma"/>
                <a:cs typeface="Tahoma"/>
              </a:rPr>
              <a:t>sztuk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180" b="0">
                <a:latin typeface="Tahoma"/>
                <a:cs typeface="Tahoma"/>
              </a:rPr>
              <a:t>sprzętu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90" b="0">
                <a:latin typeface="Tahoma"/>
                <a:cs typeface="Tahoma"/>
              </a:rPr>
              <a:t>komputerowego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dla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20" b="0">
                <a:latin typeface="Tahoma"/>
                <a:cs typeface="Tahoma"/>
              </a:rPr>
              <a:t>szkół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-70" b="0">
                <a:latin typeface="Tahoma"/>
                <a:cs typeface="Tahoma"/>
              </a:rPr>
              <a:t>(XII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140" b="0">
                <a:latin typeface="Tahoma"/>
                <a:cs typeface="Tahoma"/>
              </a:rPr>
              <a:t>2025/I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2026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-20" b="0">
                <a:latin typeface="Tahoma"/>
                <a:cs typeface="Tahoma"/>
              </a:rPr>
              <a:t>r.),</a:t>
            </a:r>
          </a:p>
          <a:p>
            <a:pPr marL="575310" marR="27305">
              <a:lnSpc>
                <a:spcPct val="143200"/>
              </a:lnSpc>
            </a:pPr>
            <a:r>
              <a:rPr dirty="0" spc="-50" b="0">
                <a:latin typeface="Tahoma"/>
                <a:cs typeface="Tahoma"/>
              </a:rPr>
              <a:t>12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65" b="0">
                <a:latin typeface="Tahoma"/>
                <a:cs typeface="Tahoma"/>
              </a:rPr>
              <a:t>tys.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10" b="0">
                <a:latin typeface="Tahoma"/>
                <a:cs typeface="Tahoma"/>
              </a:rPr>
              <a:t>pracowni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b="0">
                <a:latin typeface="Tahoma"/>
                <a:cs typeface="Tahoma"/>
              </a:rPr>
              <a:t>AI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90" b="0">
                <a:latin typeface="Tahoma"/>
                <a:cs typeface="Tahoma"/>
              </a:rPr>
              <a:t>(w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55" b="0">
                <a:latin typeface="Tahoma"/>
                <a:cs typeface="Tahoma"/>
              </a:rPr>
              <a:t>tym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300" b="0">
                <a:latin typeface="Tahoma"/>
                <a:cs typeface="Tahoma"/>
              </a:rPr>
              <a:t>8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65" b="0">
                <a:latin typeface="Tahoma"/>
                <a:cs typeface="Tahoma"/>
              </a:rPr>
              <a:t>tys.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00" b="0">
                <a:latin typeface="Tahoma"/>
                <a:cs typeface="Tahoma"/>
              </a:rPr>
              <a:t>dla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220" b="0">
                <a:latin typeface="Tahoma"/>
                <a:cs typeface="Tahoma"/>
              </a:rPr>
              <a:t>szkół</a:t>
            </a:r>
            <a:r>
              <a:rPr dirty="0" spc="-20" b="0">
                <a:latin typeface="Tahoma"/>
                <a:cs typeface="Tahoma"/>
              </a:rPr>
              <a:t> </a:t>
            </a:r>
            <a:r>
              <a:rPr dirty="0" spc="120" b="0">
                <a:latin typeface="Tahoma"/>
                <a:cs typeface="Tahoma"/>
              </a:rPr>
              <a:t>podstawowych)(VI/VII</a:t>
            </a:r>
            <a:r>
              <a:rPr dirty="0" spc="-15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2026</a:t>
            </a:r>
            <a:r>
              <a:rPr dirty="0" spc="-20" b="0">
                <a:latin typeface="Tahoma"/>
                <a:cs typeface="Tahoma"/>
              </a:rPr>
              <a:t> r.), </a:t>
            </a:r>
            <a:r>
              <a:rPr dirty="0" spc="220" b="0">
                <a:latin typeface="Tahoma"/>
                <a:cs typeface="Tahoma"/>
              </a:rPr>
              <a:t>wyposażenie</a:t>
            </a:r>
            <a:r>
              <a:rPr dirty="0" spc="-5" b="0">
                <a:latin typeface="Tahoma"/>
                <a:cs typeface="Tahoma"/>
              </a:rPr>
              <a:t> </a:t>
            </a:r>
            <a:r>
              <a:rPr dirty="0" spc="185" b="0">
                <a:latin typeface="Tahoma"/>
                <a:cs typeface="Tahoma"/>
              </a:rPr>
              <a:t>sal</a:t>
            </a:r>
            <a:r>
              <a:rPr dirty="0" spc="-5" b="0">
                <a:latin typeface="Tahoma"/>
                <a:cs typeface="Tahoma"/>
              </a:rPr>
              <a:t> </a:t>
            </a:r>
            <a:r>
              <a:rPr dirty="0" spc="135" b="0">
                <a:latin typeface="Tahoma"/>
                <a:cs typeface="Tahoma"/>
              </a:rPr>
              <a:t>lekcyjnych</a:t>
            </a:r>
            <a:r>
              <a:rPr dirty="0" b="0">
                <a:latin typeface="Tahoma"/>
                <a:cs typeface="Tahoma"/>
              </a:rPr>
              <a:t> </a:t>
            </a:r>
            <a:r>
              <a:rPr dirty="0" spc="320" b="0">
                <a:latin typeface="Tahoma"/>
                <a:cs typeface="Tahoma"/>
              </a:rPr>
              <a:t>w</a:t>
            </a:r>
            <a:r>
              <a:rPr dirty="0" spc="-5" b="0">
                <a:latin typeface="Tahoma"/>
                <a:cs typeface="Tahoma"/>
              </a:rPr>
              <a:t> </a:t>
            </a:r>
            <a:r>
              <a:rPr dirty="0" spc="180" b="0">
                <a:latin typeface="Tahoma"/>
                <a:cs typeface="Tahoma"/>
              </a:rPr>
              <a:t>100</a:t>
            </a:r>
            <a:r>
              <a:rPr dirty="0" b="0">
                <a:latin typeface="Tahoma"/>
                <a:cs typeface="Tahoma"/>
              </a:rPr>
              <a:t> </a:t>
            </a:r>
            <a:r>
              <a:rPr dirty="0" spc="65" b="0">
                <a:latin typeface="Tahoma"/>
                <a:cs typeface="Tahoma"/>
              </a:rPr>
              <a:t>tys.</a:t>
            </a:r>
            <a:r>
              <a:rPr dirty="0" spc="-5" b="0">
                <a:latin typeface="Tahoma"/>
                <a:cs typeface="Tahoma"/>
              </a:rPr>
              <a:t> </a:t>
            </a:r>
            <a:r>
              <a:rPr dirty="0" spc="254" b="0">
                <a:latin typeface="Tahoma"/>
                <a:cs typeface="Tahoma"/>
              </a:rPr>
              <a:t>zestawów</a:t>
            </a:r>
            <a:r>
              <a:rPr dirty="0" b="0">
                <a:latin typeface="Tahoma"/>
                <a:cs typeface="Tahoma"/>
              </a:rPr>
              <a:t> </a:t>
            </a:r>
            <a:r>
              <a:rPr dirty="0" spc="240" b="0">
                <a:latin typeface="Tahoma"/>
                <a:cs typeface="Tahoma"/>
              </a:rPr>
              <a:t>do</a:t>
            </a:r>
            <a:r>
              <a:rPr dirty="0" spc="-5" b="0">
                <a:latin typeface="Tahoma"/>
                <a:cs typeface="Tahoma"/>
              </a:rPr>
              <a:t> </a:t>
            </a:r>
            <a:r>
              <a:rPr dirty="0" spc="160" b="0">
                <a:latin typeface="Tahoma"/>
                <a:cs typeface="Tahoma"/>
              </a:rPr>
              <a:t>edukacji</a:t>
            </a:r>
            <a:r>
              <a:rPr dirty="0" b="0">
                <a:latin typeface="Tahoma"/>
                <a:cs typeface="Tahoma"/>
              </a:rPr>
              <a:t> </a:t>
            </a:r>
            <a:r>
              <a:rPr dirty="0" spc="150" b="0">
                <a:latin typeface="Tahoma"/>
                <a:cs typeface="Tahoma"/>
              </a:rPr>
              <a:t>zdalnej</a:t>
            </a:r>
          </a:p>
          <a:p>
            <a:pPr marL="575310">
              <a:lnSpc>
                <a:spcPct val="100000"/>
              </a:lnSpc>
              <a:spcBef>
                <a:spcPts val="1245"/>
              </a:spcBef>
            </a:pPr>
            <a:r>
              <a:rPr dirty="0" spc="90" b="0">
                <a:latin typeface="Tahoma"/>
                <a:cs typeface="Tahoma"/>
              </a:rPr>
              <a:t>(w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225" b="0">
                <a:latin typeface="Tahoma"/>
                <a:cs typeface="Tahoma"/>
              </a:rPr>
              <a:t>2026</a:t>
            </a:r>
            <a:r>
              <a:rPr dirty="0" spc="-10" b="0">
                <a:latin typeface="Tahoma"/>
                <a:cs typeface="Tahoma"/>
              </a:rPr>
              <a:t> </a:t>
            </a:r>
            <a:r>
              <a:rPr dirty="0" spc="-20" b="0">
                <a:latin typeface="Tahoma"/>
                <a:cs typeface="Tahoma"/>
              </a:rPr>
              <a:t>r.).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930821" y="5162550"/>
            <a:ext cx="196215" cy="1804035"/>
            <a:chOff x="930821" y="5162550"/>
            <a:chExt cx="196215" cy="180403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0346" y="6245886"/>
              <a:ext cx="176707" cy="1767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0346" y="5162550"/>
              <a:ext cx="176707" cy="1767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9871" y="6789306"/>
              <a:ext cx="176707" cy="1767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821" y="5721516"/>
              <a:ext cx="176707" cy="17670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530341" y="2185286"/>
            <a:ext cx="17757775" cy="7077709"/>
            <a:chOff x="530341" y="2185286"/>
            <a:chExt cx="17757775" cy="7077709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45345" y="2614347"/>
              <a:ext cx="5442653" cy="664844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0341" y="2185286"/>
              <a:ext cx="12679045" cy="791845"/>
            </a:xfrm>
            <a:custGeom>
              <a:avLst/>
              <a:gdLst/>
              <a:ahLst/>
              <a:cxnLst/>
              <a:rect l="l" t="t" r="r" b="b"/>
              <a:pathLst>
                <a:path w="12679044" h="791844">
                  <a:moveTo>
                    <a:pt x="12283252" y="791383"/>
                  </a:moveTo>
                  <a:lnTo>
                    <a:pt x="395691" y="791383"/>
                  </a:lnTo>
                  <a:lnTo>
                    <a:pt x="349545" y="788720"/>
                  </a:lnTo>
                  <a:lnTo>
                    <a:pt x="304963" y="780932"/>
                  </a:lnTo>
                  <a:lnTo>
                    <a:pt x="262241" y="768314"/>
                  </a:lnTo>
                  <a:lnTo>
                    <a:pt x="221676" y="751164"/>
                  </a:lnTo>
                  <a:lnTo>
                    <a:pt x="183565" y="729778"/>
                  </a:lnTo>
                  <a:lnTo>
                    <a:pt x="148206" y="704454"/>
                  </a:lnTo>
                  <a:lnTo>
                    <a:pt x="115895" y="675487"/>
                  </a:lnTo>
                  <a:lnTo>
                    <a:pt x="86928" y="643176"/>
                  </a:lnTo>
                  <a:lnTo>
                    <a:pt x="61604" y="607817"/>
                  </a:lnTo>
                  <a:lnTo>
                    <a:pt x="40218" y="569706"/>
                  </a:lnTo>
                  <a:lnTo>
                    <a:pt x="23068" y="529141"/>
                  </a:lnTo>
                  <a:lnTo>
                    <a:pt x="10450" y="486419"/>
                  </a:lnTo>
                  <a:lnTo>
                    <a:pt x="2662" y="441837"/>
                  </a:lnTo>
                  <a:lnTo>
                    <a:pt x="0" y="395691"/>
                  </a:lnTo>
                  <a:lnTo>
                    <a:pt x="2662" y="349545"/>
                  </a:lnTo>
                  <a:lnTo>
                    <a:pt x="10450" y="304963"/>
                  </a:lnTo>
                  <a:lnTo>
                    <a:pt x="23068" y="262241"/>
                  </a:lnTo>
                  <a:lnTo>
                    <a:pt x="40218" y="221676"/>
                  </a:lnTo>
                  <a:lnTo>
                    <a:pt x="61604" y="183565"/>
                  </a:lnTo>
                  <a:lnTo>
                    <a:pt x="86928" y="148206"/>
                  </a:lnTo>
                  <a:lnTo>
                    <a:pt x="115895" y="115895"/>
                  </a:lnTo>
                  <a:lnTo>
                    <a:pt x="148206" y="86928"/>
                  </a:lnTo>
                  <a:lnTo>
                    <a:pt x="183565" y="61604"/>
                  </a:lnTo>
                  <a:lnTo>
                    <a:pt x="221676" y="40218"/>
                  </a:lnTo>
                  <a:lnTo>
                    <a:pt x="262241" y="23068"/>
                  </a:lnTo>
                  <a:lnTo>
                    <a:pt x="304963" y="10450"/>
                  </a:lnTo>
                  <a:lnTo>
                    <a:pt x="349545" y="2662"/>
                  </a:lnTo>
                  <a:lnTo>
                    <a:pt x="395691" y="0"/>
                  </a:lnTo>
                  <a:lnTo>
                    <a:pt x="12283252" y="0"/>
                  </a:lnTo>
                  <a:lnTo>
                    <a:pt x="12329398" y="2662"/>
                  </a:lnTo>
                  <a:lnTo>
                    <a:pt x="12373981" y="10450"/>
                  </a:lnTo>
                  <a:lnTo>
                    <a:pt x="12416703" y="23068"/>
                  </a:lnTo>
                  <a:lnTo>
                    <a:pt x="12457267" y="40218"/>
                  </a:lnTo>
                  <a:lnTo>
                    <a:pt x="12495378" y="61604"/>
                  </a:lnTo>
                  <a:lnTo>
                    <a:pt x="12530737" y="86928"/>
                  </a:lnTo>
                  <a:lnTo>
                    <a:pt x="12563048" y="115895"/>
                  </a:lnTo>
                  <a:lnTo>
                    <a:pt x="12592014" y="148206"/>
                  </a:lnTo>
                  <a:lnTo>
                    <a:pt x="12617339" y="183565"/>
                  </a:lnTo>
                  <a:lnTo>
                    <a:pt x="12638725" y="221676"/>
                  </a:lnTo>
                  <a:lnTo>
                    <a:pt x="12655875" y="262241"/>
                  </a:lnTo>
                  <a:lnTo>
                    <a:pt x="12668493" y="304963"/>
                  </a:lnTo>
                  <a:lnTo>
                    <a:pt x="12676281" y="349545"/>
                  </a:lnTo>
                  <a:lnTo>
                    <a:pt x="12678943" y="395691"/>
                  </a:lnTo>
                  <a:lnTo>
                    <a:pt x="12676281" y="441837"/>
                  </a:lnTo>
                  <a:lnTo>
                    <a:pt x="12668493" y="486419"/>
                  </a:lnTo>
                  <a:lnTo>
                    <a:pt x="12655875" y="529141"/>
                  </a:lnTo>
                  <a:lnTo>
                    <a:pt x="12638725" y="569706"/>
                  </a:lnTo>
                  <a:lnTo>
                    <a:pt x="12617339" y="607817"/>
                  </a:lnTo>
                  <a:lnTo>
                    <a:pt x="12592014" y="643176"/>
                  </a:lnTo>
                  <a:lnTo>
                    <a:pt x="12563048" y="675487"/>
                  </a:lnTo>
                  <a:lnTo>
                    <a:pt x="12530737" y="704454"/>
                  </a:lnTo>
                  <a:lnTo>
                    <a:pt x="12495378" y="729778"/>
                  </a:lnTo>
                  <a:lnTo>
                    <a:pt x="12457267" y="751164"/>
                  </a:lnTo>
                  <a:lnTo>
                    <a:pt x="12416703" y="768314"/>
                  </a:lnTo>
                  <a:lnTo>
                    <a:pt x="12373981" y="780932"/>
                  </a:lnTo>
                  <a:lnTo>
                    <a:pt x="12329398" y="788720"/>
                  </a:lnTo>
                  <a:lnTo>
                    <a:pt x="12283252" y="791383"/>
                  </a:lnTo>
                  <a:close/>
                </a:path>
              </a:pathLst>
            </a:custGeom>
            <a:solidFill>
              <a:srgbClr val="FD61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pc="445"/>
              <a:t>INFRASTRUKTURA</a:t>
            </a:r>
            <a:r>
              <a:rPr dirty="0" spc="35"/>
              <a:t> </a:t>
            </a:r>
            <a:r>
              <a:rPr dirty="0" spc="235"/>
              <a:t>I</a:t>
            </a:r>
            <a:r>
              <a:rPr dirty="0" spc="35"/>
              <a:t> </a:t>
            </a:r>
            <a:r>
              <a:rPr dirty="0" spc="509"/>
              <a:t>SPRZĘT</a:t>
            </a:r>
            <a:r>
              <a:rPr dirty="0" spc="35"/>
              <a:t> </a:t>
            </a:r>
            <a:r>
              <a:rPr dirty="0" spc="465"/>
              <a:t>DLA</a:t>
            </a:r>
            <a:r>
              <a:rPr dirty="0" spc="35"/>
              <a:t> </a:t>
            </a:r>
            <a:r>
              <a:rPr dirty="0" spc="409"/>
              <a:t>SZKÓŁ</a:t>
            </a: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960" y="586177"/>
            <a:ext cx="5619749" cy="165734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964946" y="5723419"/>
            <a:ext cx="951230" cy="951230"/>
          </a:xfrm>
          <a:custGeom>
            <a:avLst/>
            <a:gdLst/>
            <a:ahLst/>
            <a:cxnLst/>
            <a:rect l="l" t="t" r="r" b="b"/>
            <a:pathLst>
              <a:path w="951229" h="951229">
                <a:moveTo>
                  <a:pt x="679221" y="271691"/>
                </a:moveTo>
                <a:lnTo>
                  <a:pt x="271691" y="271691"/>
                </a:lnTo>
                <a:lnTo>
                  <a:pt x="271691" y="407543"/>
                </a:lnTo>
                <a:lnTo>
                  <a:pt x="271691" y="543382"/>
                </a:lnTo>
                <a:lnTo>
                  <a:pt x="271691" y="679221"/>
                </a:lnTo>
                <a:lnTo>
                  <a:pt x="679221" y="679221"/>
                </a:lnTo>
                <a:lnTo>
                  <a:pt x="679221" y="543382"/>
                </a:lnTo>
                <a:lnTo>
                  <a:pt x="679221" y="407543"/>
                </a:lnTo>
                <a:lnTo>
                  <a:pt x="679221" y="271691"/>
                </a:lnTo>
                <a:close/>
              </a:path>
              <a:path w="951229" h="951229">
                <a:moveTo>
                  <a:pt x="950912" y="0"/>
                </a:moveTo>
                <a:lnTo>
                  <a:pt x="815060" y="0"/>
                </a:lnTo>
                <a:lnTo>
                  <a:pt x="815060" y="135851"/>
                </a:lnTo>
                <a:lnTo>
                  <a:pt x="815060" y="271691"/>
                </a:lnTo>
                <a:lnTo>
                  <a:pt x="815060" y="407543"/>
                </a:lnTo>
                <a:lnTo>
                  <a:pt x="815060" y="543382"/>
                </a:lnTo>
                <a:lnTo>
                  <a:pt x="815060" y="679221"/>
                </a:lnTo>
                <a:lnTo>
                  <a:pt x="815060" y="815073"/>
                </a:lnTo>
                <a:lnTo>
                  <a:pt x="135839" y="815073"/>
                </a:lnTo>
                <a:lnTo>
                  <a:pt x="135839" y="135851"/>
                </a:lnTo>
                <a:lnTo>
                  <a:pt x="815060" y="135851"/>
                </a:lnTo>
                <a:lnTo>
                  <a:pt x="815060" y="0"/>
                </a:lnTo>
                <a:lnTo>
                  <a:pt x="0" y="0"/>
                </a:lnTo>
                <a:lnTo>
                  <a:pt x="0" y="135851"/>
                </a:lnTo>
                <a:lnTo>
                  <a:pt x="0" y="271691"/>
                </a:lnTo>
                <a:lnTo>
                  <a:pt x="0" y="950912"/>
                </a:lnTo>
                <a:lnTo>
                  <a:pt x="950912" y="950912"/>
                </a:lnTo>
                <a:lnTo>
                  <a:pt x="950912" y="135851"/>
                </a:lnTo>
                <a:lnTo>
                  <a:pt x="950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6964950" y="5723417"/>
            <a:ext cx="3939540" cy="3939540"/>
            <a:chOff x="6964950" y="5723417"/>
            <a:chExt cx="3939540" cy="3939540"/>
          </a:xfrm>
        </p:grpSpPr>
        <p:sp>
          <p:nvSpPr>
            <p:cNvPr id="5" name="object 5"/>
            <p:cNvSpPr/>
            <p:nvPr/>
          </p:nvSpPr>
          <p:spPr>
            <a:xfrm>
              <a:off x="6964946" y="5723419"/>
              <a:ext cx="3939540" cy="1901825"/>
            </a:xfrm>
            <a:custGeom>
              <a:avLst/>
              <a:gdLst/>
              <a:ahLst/>
              <a:cxnLst/>
              <a:rect l="l" t="t" r="r" b="b"/>
              <a:pathLst>
                <a:path w="3939540" h="1901825">
                  <a:moveTo>
                    <a:pt x="135839" y="1630133"/>
                  </a:moveTo>
                  <a:lnTo>
                    <a:pt x="0" y="1630133"/>
                  </a:lnTo>
                  <a:lnTo>
                    <a:pt x="0" y="1765985"/>
                  </a:lnTo>
                  <a:lnTo>
                    <a:pt x="135839" y="1765985"/>
                  </a:lnTo>
                  <a:lnTo>
                    <a:pt x="135839" y="1630133"/>
                  </a:lnTo>
                  <a:close/>
                </a:path>
                <a:path w="3939540" h="1901825">
                  <a:moveTo>
                    <a:pt x="543382" y="1765985"/>
                  </a:moveTo>
                  <a:lnTo>
                    <a:pt x="271691" y="1765985"/>
                  </a:lnTo>
                  <a:lnTo>
                    <a:pt x="271691" y="1901825"/>
                  </a:lnTo>
                  <a:lnTo>
                    <a:pt x="543382" y="1901825"/>
                  </a:lnTo>
                  <a:lnTo>
                    <a:pt x="543382" y="1765985"/>
                  </a:lnTo>
                  <a:close/>
                </a:path>
                <a:path w="3939540" h="1901825">
                  <a:moveTo>
                    <a:pt x="950912" y="1358455"/>
                  </a:moveTo>
                  <a:lnTo>
                    <a:pt x="543382" y="1358455"/>
                  </a:lnTo>
                  <a:lnTo>
                    <a:pt x="543382" y="1222603"/>
                  </a:lnTo>
                  <a:lnTo>
                    <a:pt x="543382" y="1086764"/>
                  </a:lnTo>
                  <a:lnTo>
                    <a:pt x="271691" y="1086764"/>
                  </a:lnTo>
                  <a:lnTo>
                    <a:pt x="271691" y="1222603"/>
                  </a:lnTo>
                  <a:lnTo>
                    <a:pt x="135839" y="1222603"/>
                  </a:lnTo>
                  <a:lnTo>
                    <a:pt x="135839" y="1086764"/>
                  </a:lnTo>
                  <a:lnTo>
                    <a:pt x="0" y="1086764"/>
                  </a:lnTo>
                  <a:lnTo>
                    <a:pt x="0" y="1222603"/>
                  </a:lnTo>
                  <a:lnTo>
                    <a:pt x="0" y="1358455"/>
                  </a:lnTo>
                  <a:lnTo>
                    <a:pt x="271691" y="1358455"/>
                  </a:lnTo>
                  <a:lnTo>
                    <a:pt x="271691" y="1494294"/>
                  </a:lnTo>
                  <a:lnTo>
                    <a:pt x="135839" y="1494294"/>
                  </a:lnTo>
                  <a:lnTo>
                    <a:pt x="135839" y="1630133"/>
                  </a:lnTo>
                  <a:lnTo>
                    <a:pt x="407530" y="1630133"/>
                  </a:lnTo>
                  <a:lnTo>
                    <a:pt x="407530" y="1494294"/>
                  </a:lnTo>
                  <a:lnTo>
                    <a:pt x="543382" y="1494294"/>
                  </a:lnTo>
                  <a:lnTo>
                    <a:pt x="543382" y="1630133"/>
                  </a:lnTo>
                  <a:lnTo>
                    <a:pt x="543382" y="1765985"/>
                  </a:lnTo>
                  <a:lnTo>
                    <a:pt x="950912" y="1765985"/>
                  </a:lnTo>
                  <a:lnTo>
                    <a:pt x="950912" y="1630133"/>
                  </a:lnTo>
                  <a:lnTo>
                    <a:pt x="815060" y="1630133"/>
                  </a:lnTo>
                  <a:lnTo>
                    <a:pt x="815060" y="1494294"/>
                  </a:lnTo>
                  <a:lnTo>
                    <a:pt x="950912" y="1494294"/>
                  </a:lnTo>
                  <a:lnTo>
                    <a:pt x="950912" y="1358455"/>
                  </a:lnTo>
                  <a:close/>
                </a:path>
                <a:path w="3939540" h="1901825">
                  <a:moveTo>
                    <a:pt x="1086751" y="1086764"/>
                  </a:moveTo>
                  <a:lnTo>
                    <a:pt x="679221" y="1086764"/>
                  </a:lnTo>
                  <a:lnTo>
                    <a:pt x="679221" y="1222603"/>
                  </a:lnTo>
                  <a:lnTo>
                    <a:pt x="1086751" y="1222603"/>
                  </a:lnTo>
                  <a:lnTo>
                    <a:pt x="1086751" y="1086764"/>
                  </a:lnTo>
                  <a:close/>
                </a:path>
                <a:path w="3939540" h="1901825">
                  <a:moveTo>
                    <a:pt x="1222603" y="1494294"/>
                  </a:moveTo>
                  <a:lnTo>
                    <a:pt x="1086751" y="1494294"/>
                  </a:lnTo>
                  <a:lnTo>
                    <a:pt x="1086751" y="1630133"/>
                  </a:lnTo>
                  <a:lnTo>
                    <a:pt x="1086751" y="1765985"/>
                  </a:lnTo>
                  <a:lnTo>
                    <a:pt x="1222603" y="1765985"/>
                  </a:lnTo>
                  <a:lnTo>
                    <a:pt x="1222603" y="1630133"/>
                  </a:lnTo>
                  <a:lnTo>
                    <a:pt x="1222603" y="1494294"/>
                  </a:lnTo>
                  <a:close/>
                </a:path>
                <a:path w="3939540" h="1901825">
                  <a:moveTo>
                    <a:pt x="1222603" y="1222603"/>
                  </a:moveTo>
                  <a:lnTo>
                    <a:pt x="1086751" y="1222603"/>
                  </a:lnTo>
                  <a:lnTo>
                    <a:pt x="1086751" y="1358455"/>
                  </a:lnTo>
                  <a:lnTo>
                    <a:pt x="1222603" y="1358455"/>
                  </a:lnTo>
                  <a:lnTo>
                    <a:pt x="1222603" y="1222603"/>
                  </a:lnTo>
                  <a:close/>
                </a:path>
                <a:path w="3939540" h="1901825">
                  <a:moveTo>
                    <a:pt x="1222603" y="0"/>
                  </a:moveTo>
                  <a:lnTo>
                    <a:pt x="1086751" y="0"/>
                  </a:lnTo>
                  <a:lnTo>
                    <a:pt x="1086751" y="135851"/>
                  </a:lnTo>
                  <a:lnTo>
                    <a:pt x="1086751" y="271691"/>
                  </a:lnTo>
                  <a:lnTo>
                    <a:pt x="1222603" y="271691"/>
                  </a:lnTo>
                  <a:lnTo>
                    <a:pt x="1222603" y="135851"/>
                  </a:lnTo>
                  <a:lnTo>
                    <a:pt x="1222603" y="0"/>
                  </a:lnTo>
                  <a:close/>
                </a:path>
                <a:path w="3939540" h="1901825">
                  <a:moveTo>
                    <a:pt x="1358442" y="1765985"/>
                  </a:moveTo>
                  <a:lnTo>
                    <a:pt x="1222603" y="1765985"/>
                  </a:lnTo>
                  <a:lnTo>
                    <a:pt x="1222603" y="1901825"/>
                  </a:lnTo>
                  <a:lnTo>
                    <a:pt x="1358442" y="1901825"/>
                  </a:lnTo>
                  <a:lnTo>
                    <a:pt x="1358442" y="1765985"/>
                  </a:lnTo>
                  <a:close/>
                </a:path>
                <a:path w="3939540" h="1901825">
                  <a:moveTo>
                    <a:pt x="1630133" y="1358455"/>
                  </a:moveTo>
                  <a:lnTo>
                    <a:pt x="1222603" y="1358455"/>
                  </a:lnTo>
                  <a:lnTo>
                    <a:pt x="1222603" y="1494294"/>
                  </a:lnTo>
                  <a:lnTo>
                    <a:pt x="1358442" y="1494294"/>
                  </a:lnTo>
                  <a:lnTo>
                    <a:pt x="1358442" y="1630133"/>
                  </a:lnTo>
                  <a:lnTo>
                    <a:pt x="1494282" y="1630133"/>
                  </a:lnTo>
                  <a:lnTo>
                    <a:pt x="1494282" y="1765985"/>
                  </a:lnTo>
                  <a:lnTo>
                    <a:pt x="1630133" y="1765985"/>
                  </a:lnTo>
                  <a:lnTo>
                    <a:pt x="1630133" y="1630133"/>
                  </a:lnTo>
                  <a:lnTo>
                    <a:pt x="1630133" y="1494294"/>
                  </a:lnTo>
                  <a:lnTo>
                    <a:pt x="1630133" y="1358455"/>
                  </a:lnTo>
                  <a:close/>
                </a:path>
                <a:path w="3939540" h="1901825">
                  <a:moveTo>
                    <a:pt x="1901825" y="1765985"/>
                  </a:moveTo>
                  <a:lnTo>
                    <a:pt x="1630133" y="1765985"/>
                  </a:lnTo>
                  <a:lnTo>
                    <a:pt x="1630133" y="1901825"/>
                  </a:lnTo>
                  <a:lnTo>
                    <a:pt x="1901825" y="1901825"/>
                  </a:lnTo>
                  <a:lnTo>
                    <a:pt x="1901825" y="1765985"/>
                  </a:lnTo>
                  <a:close/>
                </a:path>
                <a:path w="3939540" h="1901825">
                  <a:moveTo>
                    <a:pt x="1901825" y="543382"/>
                  </a:moveTo>
                  <a:lnTo>
                    <a:pt x="1765973" y="543382"/>
                  </a:lnTo>
                  <a:lnTo>
                    <a:pt x="1765973" y="679221"/>
                  </a:lnTo>
                  <a:lnTo>
                    <a:pt x="1901825" y="679221"/>
                  </a:lnTo>
                  <a:lnTo>
                    <a:pt x="1901825" y="543382"/>
                  </a:lnTo>
                  <a:close/>
                </a:path>
                <a:path w="3939540" h="1901825">
                  <a:moveTo>
                    <a:pt x="2037664" y="679221"/>
                  </a:moveTo>
                  <a:lnTo>
                    <a:pt x="1901825" y="679221"/>
                  </a:lnTo>
                  <a:lnTo>
                    <a:pt x="1901825" y="815073"/>
                  </a:lnTo>
                  <a:lnTo>
                    <a:pt x="1901825" y="950912"/>
                  </a:lnTo>
                  <a:lnTo>
                    <a:pt x="1765973" y="950912"/>
                  </a:lnTo>
                  <a:lnTo>
                    <a:pt x="1765973" y="1086764"/>
                  </a:lnTo>
                  <a:lnTo>
                    <a:pt x="1630133" y="1086764"/>
                  </a:lnTo>
                  <a:lnTo>
                    <a:pt x="1630133" y="1222603"/>
                  </a:lnTo>
                  <a:lnTo>
                    <a:pt x="2037664" y="1222603"/>
                  </a:lnTo>
                  <a:lnTo>
                    <a:pt x="2037664" y="1086764"/>
                  </a:lnTo>
                  <a:lnTo>
                    <a:pt x="2037664" y="950912"/>
                  </a:lnTo>
                  <a:lnTo>
                    <a:pt x="2037664" y="815073"/>
                  </a:lnTo>
                  <a:lnTo>
                    <a:pt x="2037664" y="679221"/>
                  </a:lnTo>
                  <a:close/>
                </a:path>
                <a:path w="3939540" h="1901825">
                  <a:moveTo>
                    <a:pt x="2309355" y="815073"/>
                  </a:moveTo>
                  <a:lnTo>
                    <a:pt x="2173516" y="815073"/>
                  </a:lnTo>
                  <a:lnTo>
                    <a:pt x="2173516" y="950912"/>
                  </a:lnTo>
                  <a:lnTo>
                    <a:pt x="2309355" y="950912"/>
                  </a:lnTo>
                  <a:lnTo>
                    <a:pt x="2309355" y="815073"/>
                  </a:lnTo>
                  <a:close/>
                </a:path>
                <a:path w="3939540" h="1901825">
                  <a:moveTo>
                    <a:pt x="2309355" y="0"/>
                  </a:moveTo>
                  <a:lnTo>
                    <a:pt x="2037664" y="0"/>
                  </a:lnTo>
                  <a:lnTo>
                    <a:pt x="2037664" y="135851"/>
                  </a:lnTo>
                  <a:lnTo>
                    <a:pt x="1901825" y="135851"/>
                  </a:lnTo>
                  <a:lnTo>
                    <a:pt x="1901825" y="271691"/>
                  </a:lnTo>
                  <a:lnTo>
                    <a:pt x="1630133" y="271691"/>
                  </a:lnTo>
                  <a:lnTo>
                    <a:pt x="1630133" y="135851"/>
                  </a:lnTo>
                  <a:lnTo>
                    <a:pt x="1494282" y="135851"/>
                  </a:lnTo>
                  <a:lnTo>
                    <a:pt x="1494282" y="0"/>
                  </a:lnTo>
                  <a:lnTo>
                    <a:pt x="1358442" y="0"/>
                  </a:lnTo>
                  <a:lnTo>
                    <a:pt x="1358442" y="135851"/>
                  </a:lnTo>
                  <a:lnTo>
                    <a:pt x="1358442" y="271691"/>
                  </a:lnTo>
                  <a:lnTo>
                    <a:pt x="1222603" y="271691"/>
                  </a:lnTo>
                  <a:lnTo>
                    <a:pt x="1222603" y="407543"/>
                  </a:lnTo>
                  <a:lnTo>
                    <a:pt x="1086751" y="407543"/>
                  </a:lnTo>
                  <a:lnTo>
                    <a:pt x="1086751" y="543382"/>
                  </a:lnTo>
                  <a:lnTo>
                    <a:pt x="1222603" y="543382"/>
                  </a:lnTo>
                  <a:lnTo>
                    <a:pt x="1222603" y="679221"/>
                  </a:lnTo>
                  <a:lnTo>
                    <a:pt x="1222603" y="815073"/>
                  </a:lnTo>
                  <a:lnTo>
                    <a:pt x="1358442" y="815073"/>
                  </a:lnTo>
                  <a:lnTo>
                    <a:pt x="1358442" y="950912"/>
                  </a:lnTo>
                  <a:lnTo>
                    <a:pt x="1222603" y="950912"/>
                  </a:lnTo>
                  <a:lnTo>
                    <a:pt x="1222603" y="815073"/>
                  </a:lnTo>
                  <a:lnTo>
                    <a:pt x="1086751" y="815073"/>
                  </a:lnTo>
                  <a:lnTo>
                    <a:pt x="1086751" y="950912"/>
                  </a:lnTo>
                  <a:lnTo>
                    <a:pt x="1086751" y="1086764"/>
                  </a:lnTo>
                  <a:lnTo>
                    <a:pt x="1494282" y="1086764"/>
                  </a:lnTo>
                  <a:lnTo>
                    <a:pt x="1494282" y="950912"/>
                  </a:lnTo>
                  <a:lnTo>
                    <a:pt x="1494282" y="815073"/>
                  </a:lnTo>
                  <a:lnTo>
                    <a:pt x="1630133" y="815073"/>
                  </a:lnTo>
                  <a:lnTo>
                    <a:pt x="1630133" y="950912"/>
                  </a:lnTo>
                  <a:lnTo>
                    <a:pt x="1765973" y="950912"/>
                  </a:lnTo>
                  <a:lnTo>
                    <a:pt x="1765973" y="815073"/>
                  </a:lnTo>
                  <a:lnTo>
                    <a:pt x="1765973" y="679221"/>
                  </a:lnTo>
                  <a:lnTo>
                    <a:pt x="1630133" y="679221"/>
                  </a:lnTo>
                  <a:lnTo>
                    <a:pt x="1630133" y="543382"/>
                  </a:lnTo>
                  <a:lnTo>
                    <a:pt x="1358442" y="543382"/>
                  </a:lnTo>
                  <a:lnTo>
                    <a:pt x="1358442" y="407543"/>
                  </a:lnTo>
                  <a:lnTo>
                    <a:pt x="1630133" y="407543"/>
                  </a:lnTo>
                  <a:lnTo>
                    <a:pt x="1630133" y="543382"/>
                  </a:lnTo>
                  <a:lnTo>
                    <a:pt x="1765973" y="543382"/>
                  </a:lnTo>
                  <a:lnTo>
                    <a:pt x="1765973" y="407543"/>
                  </a:lnTo>
                  <a:lnTo>
                    <a:pt x="2173516" y="407543"/>
                  </a:lnTo>
                  <a:lnTo>
                    <a:pt x="2173516" y="271691"/>
                  </a:lnTo>
                  <a:lnTo>
                    <a:pt x="2173516" y="135851"/>
                  </a:lnTo>
                  <a:lnTo>
                    <a:pt x="2309355" y="135851"/>
                  </a:lnTo>
                  <a:lnTo>
                    <a:pt x="2309355" y="0"/>
                  </a:lnTo>
                  <a:close/>
                </a:path>
                <a:path w="3939540" h="1901825">
                  <a:moveTo>
                    <a:pt x="2445194" y="407543"/>
                  </a:moveTo>
                  <a:lnTo>
                    <a:pt x="2173516" y="407543"/>
                  </a:lnTo>
                  <a:lnTo>
                    <a:pt x="2173516" y="543382"/>
                  </a:lnTo>
                  <a:lnTo>
                    <a:pt x="2445194" y="543382"/>
                  </a:lnTo>
                  <a:lnTo>
                    <a:pt x="2445194" y="407543"/>
                  </a:lnTo>
                  <a:close/>
                </a:path>
                <a:path w="3939540" h="1901825">
                  <a:moveTo>
                    <a:pt x="2581046" y="1630133"/>
                  </a:moveTo>
                  <a:lnTo>
                    <a:pt x="2173516" y="1630133"/>
                  </a:lnTo>
                  <a:lnTo>
                    <a:pt x="2173516" y="1765985"/>
                  </a:lnTo>
                  <a:lnTo>
                    <a:pt x="2581046" y="1765985"/>
                  </a:lnTo>
                  <a:lnTo>
                    <a:pt x="2581046" y="1630133"/>
                  </a:lnTo>
                  <a:close/>
                </a:path>
                <a:path w="3939540" h="1901825">
                  <a:moveTo>
                    <a:pt x="2581046" y="1358455"/>
                  </a:moveTo>
                  <a:lnTo>
                    <a:pt x="2445194" y="1358455"/>
                  </a:lnTo>
                  <a:lnTo>
                    <a:pt x="2445194" y="1494294"/>
                  </a:lnTo>
                  <a:lnTo>
                    <a:pt x="2581046" y="1494294"/>
                  </a:lnTo>
                  <a:lnTo>
                    <a:pt x="2581046" y="1358455"/>
                  </a:lnTo>
                  <a:close/>
                </a:path>
                <a:path w="3939540" h="1901825">
                  <a:moveTo>
                    <a:pt x="2716885" y="1765985"/>
                  </a:moveTo>
                  <a:lnTo>
                    <a:pt x="2581046" y="1765985"/>
                  </a:lnTo>
                  <a:lnTo>
                    <a:pt x="2581046" y="1901825"/>
                  </a:lnTo>
                  <a:lnTo>
                    <a:pt x="2716885" y="1901825"/>
                  </a:lnTo>
                  <a:lnTo>
                    <a:pt x="2716885" y="1765985"/>
                  </a:lnTo>
                  <a:close/>
                </a:path>
                <a:path w="3939540" h="1901825">
                  <a:moveTo>
                    <a:pt x="2852737" y="1494294"/>
                  </a:moveTo>
                  <a:lnTo>
                    <a:pt x="2581046" y="1494294"/>
                  </a:lnTo>
                  <a:lnTo>
                    <a:pt x="2581046" y="1630133"/>
                  </a:lnTo>
                  <a:lnTo>
                    <a:pt x="2852737" y="1630133"/>
                  </a:lnTo>
                  <a:lnTo>
                    <a:pt x="2852737" y="1494294"/>
                  </a:lnTo>
                  <a:close/>
                </a:path>
                <a:path w="3939540" h="1901825">
                  <a:moveTo>
                    <a:pt x="2852737" y="1222603"/>
                  </a:moveTo>
                  <a:lnTo>
                    <a:pt x="2581046" y="1222603"/>
                  </a:lnTo>
                  <a:lnTo>
                    <a:pt x="2581046" y="1358455"/>
                  </a:lnTo>
                  <a:lnTo>
                    <a:pt x="2852737" y="1358455"/>
                  </a:lnTo>
                  <a:lnTo>
                    <a:pt x="2852737" y="1222603"/>
                  </a:lnTo>
                  <a:close/>
                </a:path>
                <a:path w="3939540" h="1901825">
                  <a:moveTo>
                    <a:pt x="2852737" y="815073"/>
                  </a:moveTo>
                  <a:lnTo>
                    <a:pt x="2716885" y="815073"/>
                  </a:lnTo>
                  <a:lnTo>
                    <a:pt x="2716885" y="950912"/>
                  </a:lnTo>
                  <a:lnTo>
                    <a:pt x="2852737" y="950912"/>
                  </a:lnTo>
                  <a:lnTo>
                    <a:pt x="2852737" y="815073"/>
                  </a:lnTo>
                  <a:close/>
                </a:path>
                <a:path w="3939540" h="1901825">
                  <a:moveTo>
                    <a:pt x="2852737" y="543382"/>
                  </a:moveTo>
                  <a:lnTo>
                    <a:pt x="2716885" y="543382"/>
                  </a:lnTo>
                  <a:lnTo>
                    <a:pt x="2716885" y="407543"/>
                  </a:lnTo>
                  <a:lnTo>
                    <a:pt x="2581046" y="407543"/>
                  </a:lnTo>
                  <a:lnTo>
                    <a:pt x="2581046" y="543382"/>
                  </a:lnTo>
                  <a:lnTo>
                    <a:pt x="2581046" y="679221"/>
                  </a:lnTo>
                  <a:lnTo>
                    <a:pt x="2309355" y="679221"/>
                  </a:lnTo>
                  <a:lnTo>
                    <a:pt x="2309355" y="815073"/>
                  </a:lnTo>
                  <a:lnTo>
                    <a:pt x="2445194" y="815073"/>
                  </a:lnTo>
                  <a:lnTo>
                    <a:pt x="2445194" y="950912"/>
                  </a:lnTo>
                  <a:lnTo>
                    <a:pt x="2309355" y="950912"/>
                  </a:lnTo>
                  <a:lnTo>
                    <a:pt x="2309355" y="1086764"/>
                  </a:lnTo>
                  <a:lnTo>
                    <a:pt x="2173516" y="1086764"/>
                  </a:lnTo>
                  <a:lnTo>
                    <a:pt x="2173516" y="1222603"/>
                  </a:lnTo>
                  <a:lnTo>
                    <a:pt x="2037664" y="1222603"/>
                  </a:lnTo>
                  <a:lnTo>
                    <a:pt x="2037664" y="1358455"/>
                  </a:lnTo>
                  <a:lnTo>
                    <a:pt x="1901825" y="1358455"/>
                  </a:lnTo>
                  <a:lnTo>
                    <a:pt x="1901825" y="1494294"/>
                  </a:lnTo>
                  <a:lnTo>
                    <a:pt x="1765973" y="1494294"/>
                  </a:lnTo>
                  <a:lnTo>
                    <a:pt x="1765973" y="1630133"/>
                  </a:lnTo>
                  <a:lnTo>
                    <a:pt x="2173516" y="1630133"/>
                  </a:lnTo>
                  <a:lnTo>
                    <a:pt x="2173516" y="1494294"/>
                  </a:lnTo>
                  <a:lnTo>
                    <a:pt x="2173516" y="1358455"/>
                  </a:lnTo>
                  <a:lnTo>
                    <a:pt x="2309355" y="1358455"/>
                  </a:lnTo>
                  <a:lnTo>
                    <a:pt x="2309355" y="1222603"/>
                  </a:lnTo>
                  <a:lnTo>
                    <a:pt x="2581046" y="1222603"/>
                  </a:lnTo>
                  <a:lnTo>
                    <a:pt x="2581046" y="1086764"/>
                  </a:lnTo>
                  <a:lnTo>
                    <a:pt x="2716885" y="1086764"/>
                  </a:lnTo>
                  <a:lnTo>
                    <a:pt x="2716885" y="950912"/>
                  </a:lnTo>
                  <a:lnTo>
                    <a:pt x="2581046" y="950912"/>
                  </a:lnTo>
                  <a:lnTo>
                    <a:pt x="2581046" y="815073"/>
                  </a:lnTo>
                  <a:lnTo>
                    <a:pt x="2716885" y="815073"/>
                  </a:lnTo>
                  <a:lnTo>
                    <a:pt x="2716885" y="679221"/>
                  </a:lnTo>
                  <a:lnTo>
                    <a:pt x="2852737" y="679221"/>
                  </a:lnTo>
                  <a:lnTo>
                    <a:pt x="2852737" y="543382"/>
                  </a:lnTo>
                  <a:close/>
                </a:path>
                <a:path w="3939540" h="1901825">
                  <a:moveTo>
                    <a:pt x="2852737" y="0"/>
                  </a:moveTo>
                  <a:lnTo>
                    <a:pt x="2445194" y="0"/>
                  </a:lnTo>
                  <a:lnTo>
                    <a:pt x="2445194" y="135851"/>
                  </a:lnTo>
                  <a:lnTo>
                    <a:pt x="2445194" y="271691"/>
                  </a:lnTo>
                  <a:lnTo>
                    <a:pt x="2445194" y="407543"/>
                  </a:lnTo>
                  <a:lnTo>
                    <a:pt x="2581046" y="407543"/>
                  </a:lnTo>
                  <a:lnTo>
                    <a:pt x="2581046" y="271691"/>
                  </a:lnTo>
                  <a:lnTo>
                    <a:pt x="2581046" y="135851"/>
                  </a:lnTo>
                  <a:lnTo>
                    <a:pt x="2716885" y="135851"/>
                  </a:lnTo>
                  <a:lnTo>
                    <a:pt x="2716885" y="271691"/>
                  </a:lnTo>
                  <a:lnTo>
                    <a:pt x="2716885" y="407543"/>
                  </a:lnTo>
                  <a:lnTo>
                    <a:pt x="2852737" y="407543"/>
                  </a:lnTo>
                  <a:lnTo>
                    <a:pt x="2852737" y="271691"/>
                  </a:lnTo>
                  <a:lnTo>
                    <a:pt x="2852737" y="135851"/>
                  </a:lnTo>
                  <a:lnTo>
                    <a:pt x="2852737" y="0"/>
                  </a:lnTo>
                  <a:close/>
                </a:path>
                <a:path w="3939540" h="1901825">
                  <a:moveTo>
                    <a:pt x="3124428" y="1765985"/>
                  </a:moveTo>
                  <a:lnTo>
                    <a:pt x="2988576" y="1765985"/>
                  </a:lnTo>
                  <a:lnTo>
                    <a:pt x="2988576" y="1901825"/>
                  </a:lnTo>
                  <a:lnTo>
                    <a:pt x="3124428" y="1901825"/>
                  </a:lnTo>
                  <a:lnTo>
                    <a:pt x="3124428" y="1765985"/>
                  </a:lnTo>
                  <a:close/>
                </a:path>
                <a:path w="3939540" h="1901825">
                  <a:moveTo>
                    <a:pt x="3396107" y="1222603"/>
                  </a:moveTo>
                  <a:lnTo>
                    <a:pt x="3124428" y="1222603"/>
                  </a:lnTo>
                  <a:lnTo>
                    <a:pt x="3124428" y="1086764"/>
                  </a:lnTo>
                  <a:lnTo>
                    <a:pt x="2988576" y="1086764"/>
                  </a:lnTo>
                  <a:lnTo>
                    <a:pt x="2988576" y="1222603"/>
                  </a:lnTo>
                  <a:lnTo>
                    <a:pt x="2988576" y="1358455"/>
                  </a:lnTo>
                  <a:lnTo>
                    <a:pt x="3260267" y="1358455"/>
                  </a:lnTo>
                  <a:lnTo>
                    <a:pt x="3260267" y="1494294"/>
                  </a:lnTo>
                  <a:lnTo>
                    <a:pt x="3124428" y="1494294"/>
                  </a:lnTo>
                  <a:lnTo>
                    <a:pt x="3124428" y="1630133"/>
                  </a:lnTo>
                  <a:lnTo>
                    <a:pt x="3396107" y="1630133"/>
                  </a:lnTo>
                  <a:lnTo>
                    <a:pt x="3396107" y="1494294"/>
                  </a:lnTo>
                  <a:lnTo>
                    <a:pt x="3396107" y="1358455"/>
                  </a:lnTo>
                  <a:lnTo>
                    <a:pt x="3396107" y="1222603"/>
                  </a:lnTo>
                  <a:close/>
                </a:path>
                <a:path w="3939540" h="1901825">
                  <a:moveTo>
                    <a:pt x="3531959" y="1086764"/>
                  </a:moveTo>
                  <a:lnTo>
                    <a:pt x="3396107" y="1086764"/>
                  </a:lnTo>
                  <a:lnTo>
                    <a:pt x="3396107" y="1222603"/>
                  </a:lnTo>
                  <a:lnTo>
                    <a:pt x="3531959" y="1222603"/>
                  </a:lnTo>
                  <a:lnTo>
                    <a:pt x="3531959" y="1086764"/>
                  </a:lnTo>
                  <a:close/>
                </a:path>
                <a:path w="3939540" h="1901825">
                  <a:moveTo>
                    <a:pt x="3667798" y="1630133"/>
                  </a:moveTo>
                  <a:lnTo>
                    <a:pt x="3396107" y="1630133"/>
                  </a:lnTo>
                  <a:lnTo>
                    <a:pt x="3396107" y="1765985"/>
                  </a:lnTo>
                  <a:lnTo>
                    <a:pt x="3667798" y="1765985"/>
                  </a:lnTo>
                  <a:lnTo>
                    <a:pt x="3667798" y="1630133"/>
                  </a:lnTo>
                  <a:close/>
                </a:path>
                <a:path w="3939540" h="1901825">
                  <a:moveTo>
                    <a:pt x="3803650" y="1358455"/>
                  </a:moveTo>
                  <a:lnTo>
                    <a:pt x="3531959" y="1358455"/>
                  </a:lnTo>
                  <a:lnTo>
                    <a:pt x="3531959" y="1494294"/>
                  </a:lnTo>
                  <a:lnTo>
                    <a:pt x="3803650" y="1494294"/>
                  </a:lnTo>
                  <a:lnTo>
                    <a:pt x="3803650" y="1358455"/>
                  </a:lnTo>
                  <a:close/>
                </a:path>
                <a:path w="3939540" h="1901825">
                  <a:moveTo>
                    <a:pt x="3939489" y="1494294"/>
                  </a:moveTo>
                  <a:lnTo>
                    <a:pt x="3803650" y="1494294"/>
                  </a:lnTo>
                  <a:lnTo>
                    <a:pt x="3803650" y="1630133"/>
                  </a:lnTo>
                  <a:lnTo>
                    <a:pt x="3939489" y="1630133"/>
                  </a:lnTo>
                  <a:lnTo>
                    <a:pt x="3939489" y="1494294"/>
                  </a:lnTo>
                  <a:close/>
                </a:path>
                <a:path w="3939540" h="1901825">
                  <a:moveTo>
                    <a:pt x="3939489" y="1086764"/>
                  </a:moveTo>
                  <a:lnTo>
                    <a:pt x="3667798" y="1086764"/>
                  </a:lnTo>
                  <a:lnTo>
                    <a:pt x="3667798" y="1222603"/>
                  </a:lnTo>
                  <a:lnTo>
                    <a:pt x="3803650" y="1222603"/>
                  </a:lnTo>
                  <a:lnTo>
                    <a:pt x="3803650" y="1358455"/>
                  </a:lnTo>
                  <a:lnTo>
                    <a:pt x="3939489" y="1358455"/>
                  </a:lnTo>
                  <a:lnTo>
                    <a:pt x="3939489" y="1222603"/>
                  </a:lnTo>
                  <a:lnTo>
                    <a:pt x="3939489" y="108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64946" y="7489405"/>
              <a:ext cx="3939540" cy="1494790"/>
            </a:xfrm>
            <a:custGeom>
              <a:avLst/>
              <a:gdLst/>
              <a:ahLst/>
              <a:cxnLst/>
              <a:rect l="l" t="t" r="r" b="b"/>
              <a:pathLst>
                <a:path w="3939540" h="1494790">
                  <a:moveTo>
                    <a:pt x="135839" y="679221"/>
                  </a:moveTo>
                  <a:lnTo>
                    <a:pt x="0" y="679221"/>
                  </a:lnTo>
                  <a:lnTo>
                    <a:pt x="0" y="815060"/>
                  </a:lnTo>
                  <a:lnTo>
                    <a:pt x="135839" y="815060"/>
                  </a:lnTo>
                  <a:lnTo>
                    <a:pt x="135839" y="679221"/>
                  </a:lnTo>
                  <a:close/>
                </a:path>
                <a:path w="3939540" h="1494790">
                  <a:moveTo>
                    <a:pt x="271691" y="950912"/>
                  </a:moveTo>
                  <a:lnTo>
                    <a:pt x="135839" y="950912"/>
                  </a:lnTo>
                  <a:lnTo>
                    <a:pt x="135839" y="1086751"/>
                  </a:lnTo>
                  <a:lnTo>
                    <a:pt x="271691" y="1086751"/>
                  </a:lnTo>
                  <a:lnTo>
                    <a:pt x="271691" y="950912"/>
                  </a:lnTo>
                  <a:close/>
                </a:path>
                <a:path w="3939540" h="1494790">
                  <a:moveTo>
                    <a:pt x="271691" y="135839"/>
                  </a:moveTo>
                  <a:lnTo>
                    <a:pt x="0" y="135839"/>
                  </a:lnTo>
                  <a:lnTo>
                    <a:pt x="0" y="271691"/>
                  </a:lnTo>
                  <a:lnTo>
                    <a:pt x="0" y="407530"/>
                  </a:lnTo>
                  <a:lnTo>
                    <a:pt x="0" y="543369"/>
                  </a:lnTo>
                  <a:lnTo>
                    <a:pt x="135839" y="543369"/>
                  </a:lnTo>
                  <a:lnTo>
                    <a:pt x="135839" y="407530"/>
                  </a:lnTo>
                  <a:lnTo>
                    <a:pt x="135839" y="271691"/>
                  </a:lnTo>
                  <a:lnTo>
                    <a:pt x="271691" y="271691"/>
                  </a:lnTo>
                  <a:lnTo>
                    <a:pt x="271691" y="135839"/>
                  </a:lnTo>
                  <a:close/>
                </a:path>
                <a:path w="3939540" h="1494790">
                  <a:moveTo>
                    <a:pt x="407530" y="815060"/>
                  </a:moveTo>
                  <a:lnTo>
                    <a:pt x="271691" y="815060"/>
                  </a:lnTo>
                  <a:lnTo>
                    <a:pt x="271691" y="950912"/>
                  </a:lnTo>
                  <a:lnTo>
                    <a:pt x="407530" y="950912"/>
                  </a:lnTo>
                  <a:lnTo>
                    <a:pt x="407530" y="815060"/>
                  </a:lnTo>
                  <a:close/>
                </a:path>
                <a:path w="3939540" h="1494790">
                  <a:moveTo>
                    <a:pt x="543382" y="950912"/>
                  </a:moveTo>
                  <a:lnTo>
                    <a:pt x="407530" y="950912"/>
                  </a:lnTo>
                  <a:lnTo>
                    <a:pt x="407530" y="1086751"/>
                  </a:lnTo>
                  <a:lnTo>
                    <a:pt x="543382" y="1086751"/>
                  </a:lnTo>
                  <a:lnTo>
                    <a:pt x="543382" y="950912"/>
                  </a:lnTo>
                  <a:close/>
                </a:path>
                <a:path w="3939540" h="1494790">
                  <a:moveTo>
                    <a:pt x="950912" y="1222603"/>
                  </a:moveTo>
                  <a:lnTo>
                    <a:pt x="0" y="1222603"/>
                  </a:lnTo>
                  <a:lnTo>
                    <a:pt x="0" y="1358442"/>
                  </a:lnTo>
                  <a:lnTo>
                    <a:pt x="0" y="1494282"/>
                  </a:lnTo>
                  <a:lnTo>
                    <a:pt x="135839" y="1494282"/>
                  </a:lnTo>
                  <a:lnTo>
                    <a:pt x="135839" y="1358442"/>
                  </a:lnTo>
                  <a:lnTo>
                    <a:pt x="815060" y="1358442"/>
                  </a:lnTo>
                  <a:lnTo>
                    <a:pt x="815060" y="1494282"/>
                  </a:lnTo>
                  <a:lnTo>
                    <a:pt x="950912" y="1494282"/>
                  </a:lnTo>
                  <a:lnTo>
                    <a:pt x="950912" y="1358442"/>
                  </a:lnTo>
                  <a:lnTo>
                    <a:pt x="950912" y="1222603"/>
                  </a:lnTo>
                  <a:close/>
                </a:path>
                <a:path w="3939540" h="1494790">
                  <a:moveTo>
                    <a:pt x="950912" y="950912"/>
                  </a:moveTo>
                  <a:lnTo>
                    <a:pt x="815060" y="950912"/>
                  </a:lnTo>
                  <a:lnTo>
                    <a:pt x="815060" y="1086751"/>
                  </a:lnTo>
                  <a:lnTo>
                    <a:pt x="950912" y="1086751"/>
                  </a:lnTo>
                  <a:lnTo>
                    <a:pt x="950912" y="950912"/>
                  </a:lnTo>
                  <a:close/>
                </a:path>
                <a:path w="3939540" h="1494790">
                  <a:moveTo>
                    <a:pt x="950912" y="679221"/>
                  </a:moveTo>
                  <a:lnTo>
                    <a:pt x="543382" y="679221"/>
                  </a:lnTo>
                  <a:lnTo>
                    <a:pt x="543382" y="815060"/>
                  </a:lnTo>
                  <a:lnTo>
                    <a:pt x="950912" y="815060"/>
                  </a:lnTo>
                  <a:lnTo>
                    <a:pt x="950912" y="679221"/>
                  </a:lnTo>
                  <a:close/>
                </a:path>
                <a:path w="3939540" h="1494790">
                  <a:moveTo>
                    <a:pt x="950912" y="135839"/>
                  </a:moveTo>
                  <a:lnTo>
                    <a:pt x="815060" y="135839"/>
                  </a:lnTo>
                  <a:lnTo>
                    <a:pt x="815060" y="271691"/>
                  </a:lnTo>
                  <a:lnTo>
                    <a:pt x="950912" y="271691"/>
                  </a:lnTo>
                  <a:lnTo>
                    <a:pt x="950912" y="135839"/>
                  </a:lnTo>
                  <a:close/>
                </a:path>
                <a:path w="3939540" h="1494790">
                  <a:moveTo>
                    <a:pt x="1086751" y="815060"/>
                  </a:moveTo>
                  <a:lnTo>
                    <a:pt x="950912" y="815060"/>
                  </a:lnTo>
                  <a:lnTo>
                    <a:pt x="950912" y="950912"/>
                  </a:lnTo>
                  <a:lnTo>
                    <a:pt x="1086751" y="950912"/>
                  </a:lnTo>
                  <a:lnTo>
                    <a:pt x="1086751" y="815060"/>
                  </a:lnTo>
                  <a:close/>
                </a:path>
                <a:path w="3939540" h="1494790">
                  <a:moveTo>
                    <a:pt x="1630133" y="135839"/>
                  </a:moveTo>
                  <a:lnTo>
                    <a:pt x="1358442" y="135839"/>
                  </a:lnTo>
                  <a:lnTo>
                    <a:pt x="1358442" y="271691"/>
                  </a:lnTo>
                  <a:lnTo>
                    <a:pt x="1630133" y="271691"/>
                  </a:lnTo>
                  <a:lnTo>
                    <a:pt x="1630133" y="135839"/>
                  </a:lnTo>
                  <a:close/>
                </a:path>
                <a:path w="3939540" h="1494790">
                  <a:moveTo>
                    <a:pt x="1901825" y="271691"/>
                  </a:moveTo>
                  <a:lnTo>
                    <a:pt x="1765973" y="271691"/>
                  </a:lnTo>
                  <a:lnTo>
                    <a:pt x="1765973" y="407530"/>
                  </a:lnTo>
                  <a:lnTo>
                    <a:pt x="1901825" y="407530"/>
                  </a:lnTo>
                  <a:lnTo>
                    <a:pt x="1901825" y="271691"/>
                  </a:lnTo>
                  <a:close/>
                </a:path>
                <a:path w="3939540" h="1494790">
                  <a:moveTo>
                    <a:pt x="2037664" y="135839"/>
                  </a:moveTo>
                  <a:lnTo>
                    <a:pt x="1901825" y="135839"/>
                  </a:lnTo>
                  <a:lnTo>
                    <a:pt x="1901825" y="271691"/>
                  </a:lnTo>
                  <a:lnTo>
                    <a:pt x="2037664" y="271691"/>
                  </a:lnTo>
                  <a:lnTo>
                    <a:pt x="2037664" y="135839"/>
                  </a:lnTo>
                  <a:close/>
                </a:path>
                <a:path w="3939540" h="1494790">
                  <a:moveTo>
                    <a:pt x="2173516" y="271691"/>
                  </a:moveTo>
                  <a:lnTo>
                    <a:pt x="2037664" y="271691"/>
                  </a:lnTo>
                  <a:lnTo>
                    <a:pt x="2037664" y="407530"/>
                  </a:lnTo>
                  <a:lnTo>
                    <a:pt x="2173516" y="407530"/>
                  </a:lnTo>
                  <a:lnTo>
                    <a:pt x="2173516" y="271691"/>
                  </a:lnTo>
                  <a:close/>
                </a:path>
                <a:path w="3939540" h="1494790">
                  <a:moveTo>
                    <a:pt x="2716885" y="815060"/>
                  </a:moveTo>
                  <a:lnTo>
                    <a:pt x="2581046" y="815060"/>
                  </a:lnTo>
                  <a:lnTo>
                    <a:pt x="2581046" y="950912"/>
                  </a:lnTo>
                  <a:lnTo>
                    <a:pt x="2716885" y="950912"/>
                  </a:lnTo>
                  <a:lnTo>
                    <a:pt x="2716885" y="815060"/>
                  </a:lnTo>
                  <a:close/>
                </a:path>
                <a:path w="3939540" h="1494790">
                  <a:moveTo>
                    <a:pt x="2988576" y="135839"/>
                  </a:moveTo>
                  <a:lnTo>
                    <a:pt x="2716885" y="135839"/>
                  </a:lnTo>
                  <a:lnTo>
                    <a:pt x="2716885" y="271691"/>
                  </a:lnTo>
                  <a:lnTo>
                    <a:pt x="2716885" y="407530"/>
                  </a:lnTo>
                  <a:lnTo>
                    <a:pt x="2581046" y="407530"/>
                  </a:lnTo>
                  <a:lnTo>
                    <a:pt x="2581046" y="271691"/>
                  </a:lnTo>
                  <a:lnTo>
                    <a:pt x="2716885" y="271691"/>
                  </a:lnTo>
                  <a:lnTo>
                    <a:pt x="2716885" y="135839"/>
                  </a:lnTo>
                  <a:lnTo>
                    <a:pt x="2309355" y="135839"/>
                  </a:lnTo>
                  <a:lnTo>
                    <a:pt x="2309355" y="271691"/>
                  </a:lnTo>
                  <a:lnTo>
                    <a:pt x="2445194" y="271691"/>
                  </a:lnTo>
                  <a:lnTo>
                    <a:pt x="2445194" y="407530"/>
                  </a:lnTo>
                  <a:lnTo>
                    <a:pt x="2445194" y="543369"/>
                  </a:lnTo>
                  <a:lnTo>
                    <a:pt x="2445194" y="679221"/>
                  </a:lnTo>
                  <a:lnTo>
                    <a:pt x="2445194" y="815060"/>
                  </a:lnTo>
                  <a:lnTo>
                    <a:pt x="2581046" y="815060"/>
                  </a:lnTo>
                  <a:lnTo>
                    <a:pt x="2581046" y="679221"/>
                  </a:lnTo>
                  <a:lnTo>
                    <a:pt x="2581046" y="543369"/>
                  </a:lnTo>
                  <a:lnTo>
                    <a:pt x="2716885" y="543369"/>
                  </a:lnTo>
                  <a:lnTo>
                    <a:pt x="2716885" y="679221"/>
                  </a:lnTo>
                  <a:lnTo>
                    <a:pt x="2852737" y="679221"/>
                  </a:lnTo>
                  <a:lnTo>
                    <a:pt x="2852737" y="543369"/>
                  </a:lnTo>
                  <a:lnTo>
                    <a:pt x="2988576" y="543369"/>
                  </a:lnTo>
                  <a:lnTo>
                    <a:pt x="2988576" y="407530"/>
                  </a:lnTo>
                  <a:lnTo>
                    <a:pt x="2852737" y="407530"/>
                  </a:lnTo>
                  <a:lnTo>
                    <a:pt x="2852737" y="271691"/>
                  </a:lnTo>
                  <a:lnTo>
                    <a:pt x="2988576" y="271691"/>
                  </a:lnTo>
                  <a:lnTo>
                    <a:pt x="2988576" y="135839"/>
                  </a:lnTo>
                  <a:close/>
                </a:path>
                <a:path w="3939540" h="1494790">
                  <a:moveTo>
                    <a:pt x="3124428" y="1222603"/>
                  </a:moveTo>
                  <a:lnTo>
                    <a:pt x="2988576" y="1222603"/>
                  </a:lnTo>
                  <a:lnTo>
                    <a:pt x="2988576" y="1358442"/>
                  </a:lnTo>
                  <a:lnTo>
                    <a:pt x="3124428" y="1358442"/>
                  </a:lnTo>
                  <a:lnTo>
                    <a:pt x="3124428" y="1222603"/>
                  </a:lnTo>
                  <a:close/>
                </a:path>
                <a:path w="3939540" h="1494790">
                  <a:moveTo>
                    <a:pt x="3124428" y="0"/>
                  </a:moveTo>
                  <a:lnTo>
                    <a:pt x="2988576" y="0"/>
                  </a:lnTo>
                  <a:lnTo>
                    <a:pt x="2988576" y="135839"/>
                  </a:lnTo>
                  <a:lnTo>
                    <a:pt x="3124428" y="135839"/>
                  </a:lnTo>
                  <a:lnTo>
                    <a:pt x="3124428" y="0"/>
                  </a:lnTo>
                  <a:close/>
                </a:path>
                <a:path w="3939540" h="1494790">
                  <a:moveTo>
                    <a:pt x="3939489" y="0"/>
                  </a:moveTo>
                  <a:lnTo>
                    <a:pt x="3531959" y="0"/>
                  </a:lnTo>
                  <a:lnTo>
                    <a:pt x="3531959" y="135839"/>
                  </a:lnTo>
                  <a:lnTo>
                    <a:pt x="3531959" y="271691"/>
                  </a:lnTo>
                  <a:lnTo>
                    <a:pt x="3667798" y="271691"/>
                  </a:lnTo>
                  <a:lnTo>
                    <a:pt x="3667798" y="407530"/>
                  </a:lnTo>
                  <a:lnTo>
                    <a:pt x="3667798" y="543369"/>
                  </a:lnTo>
                  <a:lnTo>
                    <a:pt x="3531959" y="543369"/>
                  </a:lnTo>
                  <a:lnTo>
                    <a:pt x="3531959" y="407530"/>
                  </a:lnTo>
                  <a:lnTo>
                    <a:pt x="3396107" y="407530"/>
                  </a:lnTo>
                  <a:lnTo>
                    <a:pt x="3396107" y="271691"/>
                  </a:lnTo>
                  <a:lnTo>
                    <a:pt x="3396107" y="135839"/>
                  </a:lnTo>
                  <a:lnTo>
                    <a:pt x="3260267" y="135839"/>
                  </a:lnTo>
                  <a:lnTo>
                    <a:pt x="3260267" y="271691"/>
                  </a:lnTo>
                  <a:lnTo>
                    <a:pt x="3124428" y="271691"/>
                  </a:lnTo>
                  <a:lnTo>
                    <a:pt x="3124428" y="407530"/>
                  </a:lnTo>
                  <a:lnTo>
                    <a:pt x="3124428" y="543369"/>
                  </a:lnTo>
                  <a:lnTo>
                    <a:pt x="3124428" y="679221"/>
                  </a:lnTo>
                  <a:lnTo>
                    <a:pt x="3124428" y="815060"/>
                  </a:lnTo>
                  <a:lnTo>
                    <a:pt x="3396107" y="815060"/>
                  </a:lnTo>
                  <a:lnTo>
                    <a:pt x="3396107" y="679221"/>
                  </a:lnTo>
                  <a:lnTo>
                    <a:pt x="3260267" y="679221"/>
                  </a:lnTo>
                  <a:lnTo>
                    <a:pt x="3260267" y="543369"/>
                  </a:lnTo>
                  <a:lnTo>
                    <a:pt x="3396107" y="543369"/>
                  </a:lnTo>
                  <a:lnTo>
                    <a:pt x="3396107" y="679221"/>
                  </a:lnTo>
                  <a:lnTo>
                    <a:pt x="3531959" y="679221"/>
                  </a:lnTo>
                  <a:lnTo>
                    <a:pt x="3531959" y="815060"/>
                  </a:lnTo>
                  <a:lnTo>
                    <a:pt x="3531959" y="950912"/>
                  </a:lnTo>
                  <a:lnTo>
                    <a:pt x="2988576" y="950912"/>
                  </a:lnTo>
                  <a:lnTo>
                    <a:pt x="2988576" y="815060"/>
                  </a:lnTo>
                  <a:lnTo>
                    <a:pt x="2988576" y="679221"/>
                  </a:lnTo>
                  <a:lnTo>
                    <a:pt x="2852737" y="679221"/>
                  </a:lnTo>
                  <a:lnTo>
                    <a:pt x="2852737" y="815060"/>
                  </a:lnTo>
                  <a:lnTo>
                    <a:pt x="2852737" y="950912"/>
                  </a:lnTo>
                  <a:lnTo>
                    <a:pt x="2716885" y="950912"/>
                  </a:lnTo>
                  <a:lnTo>
                    <a:pt x="2716885" y="1086751"/>
                  </a:lnTo>
                  <a:lnTo>
                    <a:pt x="2716885" y="1222603"/>
                  </a:lnTo>
                  <a:lnTo>
                    <a:pt x="2581046" y="1222603"/>
                  </a:lnTo>
                  <a:lnTo>
                    <a:pt x="2581046" y="1086751"/>
                  </a:lnTo>
                  <a:lnTo>
                    <a:pt x="2581046" y="950912"/>
                  </a:lnTo>
                  <a:lnTo>
                    <a:pt x="2445194" y="950912"/>
                  </a:lnTo>
                  <a:lnTo>
                    <a:pt x="2445194" y="815060"/>
                  </a:lnTo>
                  <a:lnTo>
                    <a:pt x="2037664" y="815060"/>
                  </a:lnTo>
                  <a:lnTo>
                    <a:pt x="2037664" y="950912"/>
                  </a:lnTo>
                  <a:lnTo>
                    <a:pt x="2037664" y="1086751"/>
                  </a:lnTo>
                  <a:lnTo>
                    <a:pt x="1901825" y="1086751"/>
                  </a:lnTo>
                  <a:lnTo>
                    <a:pt x="1901825" y="950912"/>
                  </a:lnTo>
                  <a:lnTo>
                    <a:pt x="1630133" y="950912"/>
                  </a:lnTo>
                  <a:lnTo>
                    <a:pt x="1630133" y="815060"/>
                  </a:lnTo>
                  <a:lnTo>
                    <a:pt x="1358442" y="815060"/>
                  </a:lnTo>
                  <a:lnTo>
                    <a:pt x="1358442" y="679221"/>
                  </a:lnTo>
                  <a:lnTo>
                    <a:pt x="1630133" y="679221"/>
                  </a:lnTo>
                  <a:lnTo>
                    <a:pt x="1630133" y="815060"/>
                  </a:lnTo>
                  <a:lnTo>
                    <a:pt x="1765973" y="815060"/>
                  </a:lnTo>
                  <a:lnTo>
                    <a:pt x="1765973" y="679221"/>
                  </a:lnTo>
                  <a:lnTo>
                    <a:pt x="1901825" y="679221"/>
                  </a:lnTo>
                  <a:lnTo>
                    <a:pt x="1901825" y="543369"/>
                  </a:lnTo>
                  <a:lnTo>
                    <a:pt x="1765973" y="543369"/>
                  </a:lnTo>
                  <a:lnTo>
                    <a:pt x="1765973" y="407530"/>
                  </a:lnTo>
                  <a:lnTo>
                    <a:pt x="1630133" y="407530"/>
                  </a:lnTo>
                  <a:lnTo>
                    <a:pt x="1630133" y="543369"/>
                  </a:lnTo>
                  <a:lnTo>
                    <a:pt x="1358442" y="543369"/>
                  </a:lnTo>
                  <a:lnTo>
                    <a:pt x="1358442" y="407530"/>
                  </a:lnTo>
                  <a:lnTo>
                    <a:pt x="1358442" y="271691"/>
                  </a:lnTo>
                  <a:lnTo>
                    <a:pt x="1222603" y="271691"/>
                  </a:lnTo>
                  <a:lnTo>
                    <a:pt x="1222603" y="135839"/>
                  </a:lnTo>
                  <a:lnTo>
                    <a:pt x="1086751" y="135839"/>
                  </a:lnTo>
                  <a:lnTo>
                    <a:pt x="1086751" y="271691"/>
                  </a:lnTo>
                  <a:lnTo>
                    <a:pt x="950912" y="271691"/>
                  </a:lnTo>
                  <a:lnTo>
                    <a:pt x="950912" y="407530"/>
                  </a:lnTo>
                  <a:lnTo>
                    <a:pt x="543382" y="407530"/>
                  </a:lnTo>
                  <a:lnTo>
                    <a:pt x="543382" y="271691"/>
                  </a:lnTo>
                  <a:lnTo>
                    <a:pt x="679221" y="271691"/>
                  </a:lnTo>
                  <a:lnTo>
                    <a:pt x="679221" y="135839"/>
                  </a:lnTo>
                  <a:lnTo>
                    <a:pt x="407530" y="135839"/>
                  </a:lnTo>
                  <a:lnTo>
                    <a:pt x="407530" y="271691"/>
                  </a:lnTo>
                  <a:lnTo>
                    <a:pt x="407530" y="407530"/>
                  </a:lnTo>
                  <a:lnTo>
                    <a:pt x="271691" y="407530"/>
                  </a:lnTo>
                  <a:lnTo>
                    <a:pt x="271691" y="543369"/>
                  </a:lnTo>
                  <a:lnTo>
                    <a:pt x="271691" y="679221"/>
                  </a:lnTo>
                  <a:lnTo>
                    <a:pt x="543382" y="679221"/>
                  </a:lnTo>
                  <a:lnTo>
                    <a:pt x="543382" y="543369"/>
                  </a:lnTo>
                  <a:lnTo>
                    <a:pt x="950912" y="543369"/>
                  </a:lnTo>
                  <a:lnTo>
                    <a:pt x="950912" y="679221"/>
                  </a:lnTo>
                  <a:lnTo>
                    <a:pt x="1086751" y="679221"/>
                  </a:lnTo>
                  <a:lnTo>
                    <a:pt x="1086751" y="543369"/>
                  </a:lnTo>
                  <a:lnTo>
                    <a:pt x="1086751" y="407530"/>
                  </a:lnTo>
                  <a:lnTo>
                    <a:pt x="1222603" y="407530"/>
                  </a:lnTo>
                  <a:lnTo>
                    <a:pt x="1222603" y="543369"/>
                  </a:lnTo>
                  <a:lnTo>
                    <a:pt x="1222603" y="679221"/>
                  </a:lnTo>
                  <a:lnTo>
                    <a:pt x="1222603" y="815060"/>
                  </a:lnTo>
                  <a:lnTo>
                    <a:pt x="1222603" y="950912"/>
                  </a:lnTo>
                  <a:lnTo>
                    <a:pt x="1086751" y="950912"/>
                  </a:lnTo>
                  <a:lnTo>
                    <a:pt x="1086751" y="1086751"/>
                  </a:lnTo>
                  <a:lnTo>
                    <a:pt x="1086751" y="1222603"/>
                  </a:lnTo>
                  <a:lnTo>
                    <a:pt x="1086751" y="1358442"/>
                  </a:lnTo>
                  <a:lnTo>
                    <a:pt x="1086751" y="1494282"/>
                  </a:lnTo>
                  <a:lnTo>
                    <a:pt x="1222603" y="1494282"/>
                  </a:lnTo>
                  <a:lnTo>
                    <a:pt x="1222603" y="1358442"/>
                  </a:lnTo>
                  <a:lnTo>
                    <a:pt x="1358442" y="1358442"/>
                  </a:lnTo>
                  <a:lnTo>
                    <a:pt x="1358442" y="1222603"/>
                  </a:lnTo>
                  <a:lnTo>
                    <a:pt x="1494282" y="1222603"/>
                  </a:lnTo>
                  <a:lnTo>
                    <a:pt x="1494282" y="1086751"/>
                  </a:lnTo>
                  <a:lnTo>
                    <a:pt x="1765973" y="1086751"/>
                  </a:lnTo>
                  <a:lnTo>
                    <a:pt x="1765973" y="1222603"/>
                  </a:lnTo>
                  <a:lnTo>
                    <a:pt x="1630133" y="1222603"/>
                  </a:lnTo>
                  <a:lnTo>
                    <a:pt x="1630133" y="1358442"/>
                  </a:lnTo>
                  <a:lnTo>
                    <a:pt x="1901825" y="1358442"/>
                  </a:lnTo>
                  <a:lnTo>
                    <a:pt x="1901825" y="1222603"/>
                  </a:lnTo>
                  <a:lnTo>
                    <a:pt x="2173516" y="1222603"/>
                  </a:lnTo>
                  <a:lnTo>
                    <a:pt x="2173516" y="1086751"/>
                  </a:lnTo>
                  <a:lnTo>
                    <a:pt x="2173516" y="950912"/>
                  </a:lnTo>
                  <a:lnTo>
                    <a:pt x="2309355" y="950912"/>
                  </a:lnTo>
                  <a:lnTo>
                    <a:pt x="2309355" y="1086751"/>
                  </a:lnTo>
                  <a:lnTo>
                    <a:pt x="2309355" y="1222603"/>
                  </a:lnTo>
                  <a:lnTo>
                    <a:pt x="2173516" y="1222603"/>
                  </a:lnTo>
                  <a:lnTo>
                    <a:pt x="2173516" y="1358442"/>
                  </a:lnTo>
                  <a:lnTo>
                    <a:pt x="2852737" y="1358442"/>
                  </a:lnTo>
                  <a:lnTo>
                    <a:pt x="2852737" y="1222603"/>
                  </a:lnTo>
                  <a:lnTo>
                    <a:pt x="2852737" y="1086751"/>
                  </a:lnTo>
                  <a:lnTo>
                    <a:pt x="3260267" y="1086751"/>
                  </a:lnTo>
                  <a:lnTo>
                    <a:pt x="3260267" y="1222603"/>
                  </a:lnTo>
                  <a:lnTo>
                    <a:pt x="3260267" y="1358442"/>
                  </a:lnTo>
                  <a:lnTo>
                    <a:pt x="3531959" y="1358442"/>
                  </a:lnTo>
                  <a:lnTo>
                    <a:pt x="3531959" y="1222603"/>
                  </a:lnTo>
                  <a:lnTo>
                    <a:pt x="3667798" y="1222603"/>
                  </a:lnTo>
                  <a:lnTo>
                    <a:pt x="3667798" y="1358442"/>
                  </a:lnTo>
                  <a:lnTo>
                    <a:pt x="3803650" y="1358442"/>
                  </a:lnTo>
                  <a:lnTo>
                    <a:pt x="3803650" y="1222603"/>
                  </a:lnTo>
                  <a:lnTo>
                    <a:pt x="3939489" y="1222603"/>
                  </a:lnTo>
                  <a:lnTo>
                    <a:pt x="3939489" y="1086751"/>
                  </a:lnTo>
                  <a:lnTo>
                    <a:pt x="3667798" y="1086751"/>
                  </a:lnTo>
                  <a:lnTo>
                    <a:pt x="3667798" y="950912"/>
                  </a:lnTo>
                  <a:lnTo>
                    <a:pt x="3667798" y="815060"/>
                  </a:lnTo>
                  <a:lnTo>
                    <a:pt x="3667798" y="679221"/>
                  </a:lnTo>
                  <a:lnTo>
                    <a:pt x="3803650" y="679221"/>
                  </a:lnTo>
                  <a:lnTo>
                    <a:pt x="3803650" y="543369"/>
                  </a:lnTo>
                  <a:lnTo>
                    <a:pt x="3803650" y="407530"/>
                  </a:lnTo>
                  <a:lnTo>
                    <a:pt x="3803650" y="271691"/>
                  </a:lnTo>
                  <a:lnTo>
                    <a:pt x="3939489" y="271691"/>
                  </a:lnTo>
                  <a:lnTo>
                    <a:pt x="3939489" y="135839"/>
                  </a:lnTo>
                  <a:lnTo>
                    <a:pt x="39394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964946" y="8847848"/>
              <a:ext cx="3939540" cy="815340"/>
            </a:xfrm>
            <a:custGeom>
              <a:avLst/>
              <a:gdLst/>
              <a:ahLst/>
              <a:cxnLst/>
              <a:rect l="l" t="t" r="r" b="b"/>
              <a:pathLst>
                <a:path w="3939540" h="815340">
                  <a:moveTo>
                    <a:pt x="679221" y="135839"/>
                  </a:moveTo>
                  <a:lnTo>
                    <a:pt x="271691" y="135839"/>
                  </a:lnTo>
                  <a:lnTo>
                    <a:pt x="271691" y="271691"/>
                  </a:lnTo>
                  <a:lnTo>
                    <a:pt x="271691" y="407530"/>
                  </a:lnTo>
                  <a:lnTo>
                    <a:pt x="271691" y="543382"/>
                  </a:lnTo>
                  <a:lnTo>
                    <a:pt x="679221" y="543382"/>
                  </a:lnTo>
                  <a:lnTo>
                    <a:pt x="679221" y="407530"/>
                  </a:lnTo>
                  <a:lnTo>
                    <a:pt x="679221" y="271691"/>
                  </a:lnTo>
                  <a:lnTo>
                    <a:pt x="679221" y="135839"/>
                  </a:lnTo>
                  <a:close/>
                </a:path>
                <a:path w="3939540" h="815340">
                  <a:moveTo>
                    <a:pt x="950912" y="135839"/>
                  </a:moveTo>
                  <a:lnTo>
                    <a:pt x="815060" y="135839"/>
                  </a:lnTo>
                  <a:lnTo>
                    <a:pt x="815060" y="271691"/>
                  </a:lnTo>
                  <a:lnTo>
                    <a:pt x="815060" y="407530"/>
                  </a:lnTo>
                  <a:lnTo>
                    <a:pt x="815060" y="543382"/>
                  </a:lnTo>
                  <a:lnTo>
                    <a:pt x="815060" y="679221"/>
                  </a:lnTo>
                  <a:lnTo>
                    <a:pt x="135839" y="679221"/>
                  </a:lnTo>
                  <a:lnTo>
                    <a:pt x="135839" y="543382"/>
                  </a:lnTo>
                  <a:lnTo>
                    <a:pt x="135839" y="407530"/>
                  </a:lnTo>
                  <a:lnTo>
                    <a:pt x="135839" y="271691"/>
                  </a:lnTo>
                  <a:lnTo>
                    <a:pt x="135839" y="135839"/>
                  </a:lnTo>
                  <a:lnTo>
                    <a:pt x="0" y="135839"/>
                  </a:lnTo>
                  <a:lnTo>
                    <a:pt x="0" y="815073"/>
                  </a:lnTo>
                  <a:lnTo>
                    <a:pt x="950912" y="815073"/>
                  </a:lnTo>
                  <a:lnTo>
                    <a:pt x="950912" y="679221"/>
                  </a:lnTo>
                  <a:lnTo>
                    <a:pt x="950912" y="543382"/>
                  </a:lnTo>
                  <a:lnTo>
                    <a:pt x="950912" y="407530"/>
                  </a:lnTo>
                  <a:lnTo>
                    <a:pt x="950912" y="271691"/>
                  </a:lnTo>
                  <a:lnTo>
                    <a:pt x="950912" y="135839"/>
                  </a:lnTo>
                  <a:close/>
                </a:path>
                <a:path w="3939540" h="815340">
                  <a:moveTo>
                    <a:pt x="1222603" y="679221"/>
                  </a:moveTo>
                  <a:lnTo>
                    <a:pt x="1086751" y="679221"/>
                  </a:lnTo>
                  <a:lnTo>
                    <a:pt x="1086751" y="815073"/>
                  </a:lnTo>
                  <a:lnTo>
                    <a:pt x="1222603" y="815073"/>
                  </a:lnTo>
                  <a:lnTo>
                    <a:pt x="1222603" y="679221"/>
                  </a:lnTo>
                  <a:close/>
                </a:path>
                <a:path w="3939540" h="815340">
                  <a:moveTo>
                    <a:pt x="1222603" y="271691"/>
                  </a:moveTo>
                  <a:lnTo>
                    <a:pt x="1086751" y="271691"/>
                  </a:lnTo>
                  <a:lnTo>
                    <a:pt x="1086751" y="407530"/>
                  </a:lnTo>
                  <a:lnTo>
                    <a:pt x="1086751" y="543382"/>
                  </a:lnTo>
                  <a:lnTo>
                    <a:pt x="1222603" y="543382"/>
                  </a:lnTo>
                  <a:lnTo>
                    <a:pt x="1222603" y="407530"/>
                  </a:lnTo>
                  <a:lnTo>
                    <a:pt x="1222603" y="271691"/>
                  </a:lnTo>
                  <a:close/>
                </a:path>
                <a:path w="3939540" h="815340">
                  <a:moveTo>
                    <a:pt x="1222603" y="0"/>
                  </a:moveTo>
                  <a:lnTo>
                    <a:pt x="1086751" y="0"/>
                  </a:lnTo>
                  <a:lnTo>
                    <a:pt x="1086751" y="135839"/>
                  </a:lnTo>
                  <a:lnTo>
                    <a:pt x="1222603" y="135839"/>
                  </a:lnTo>
                  <a:lnTo>
                    <a:pt x="1222603" y="0"/>
                  </a:lnTo>
                  <a:close/>
                </a:path>
                <a:path w="3939540" h="815340">
                  <a:moveTo>
                    <a:pt x="1358442" y="543382"/>
                  </a:moveTo>
                  <a:lnTo>
                    <a:pt x="1222603" y="543382"/>
                  </a:lnTo>
                  <a:lnTo>
                    <a:pt x="1222603" y="679221"/>
                  </a:lnTo>
                  <a:lnTo>
                    <a:pt x="1358442" y="679221"/>
                  </a:lnTo>
                  <a:lnTo>
                    <a:pt x="1358442" y="543382"/>
                  </a:lnTo>
                  <a:close/>
                </a:path>
                <a:path w="3939540" h="815340">
                  <a:moveTo>
                    <a:pt x="1358442" y="135839"/>
                  </a:moveTo>
                  <a:lnTo>
                    <a:pt x="1222603" y="135839"/>
                  </a:lnTo>
                  <a:lnTo>
                    <a:pt x="1222603" y="271691"/>
                  </a:lnTo>
                  <a:lnTo>
                    <a:pt x="1358442" y="271691"/>
                  </a:lnTo>
                  <a:lnTo>
                    <a:pt x="1358442" y="135839"/>
                  </a:lnTo>
                  <a:close/>
                </a:path>
                <a:path w="3939540" h="815340">
                  <a:moveTo>
                    <a:pt x="1630133" y="0"/>
                  </a:moveTo>
                  <a:lnTo>
                    <a:pt x="1494282" y="0"/>
                  </a:lnTo>
                  <a:lnTo>
                    <a:pt x="1494282" y="135839"/>
                  </a:lnTo>
                  <a:lnTo>
                    <a:pt x="1630133" y="135839"/>
                  </a:lnTo>
                  <a:lnTo>
                    <a:pt x="1630133" y="0"/>
                  </a:lnTo>
                  <a:close/>
                </a:path>
                <a:path w="3939540" h="815340">
                  <a:moveTo>
                    <a:pt x="1901825" y="679221"/>
                  </a:moveTo>
                  <a:lnTo>
                    <a:pt x="1630133" y="679221"/>
                  </a:lnTo>
                  <a:lnTo>
                    <a:pt x="1630133" y="543382"/>
                  </a:lnTo>
                  <a:lnTo>
                    <a:pt x="1494282" y="543382"/>
                  </a:lnTo>
                  <a:lnTo>
                    <a:pt x="1494282" y="679221"/>
                  </a:lnTo>
                  <a:lnTo>
                    <a:pt x="1494282" y="815073"/>
                  </a:lnTo>
                  <a:lnTo>
                    <a:pt x="1901825" y="815073"/>
                  </a:lnTo>
                  <a:lnTo>
                    <a:pt x="1901825" y="679221"/>
                  </a:lnTo>
                  <a:close/>
                </a:path>
                <a:path w="3939540" h="815340">
                  <a:moveTo>
                    <a:pt x="2173516" y="679221"/>
                  </a:moveTo>
                  <a:lnTo>
                    <a:pt x="2037664" y="679221"/>
                  </a:lnTo>
                  <a:lnTo>
                    <a:pt x="2037664" y="815073"/>
                  </a:lnTo>
                  <a:lnTo>
                    <a:pt x="2173516" y="815073"/>
                  </a:lnTo>
                  <a:lnTo>
                    <a:pt x="2173516" y="679221"/>
                  </a:lnTo>
                  <a:close/>
                </a:path>
                <a:path w="3939540" h="815340">
                  <a:moveTo>
                    <a:pt x="2309355" y="0"/>
                  </a:moveTo>
                  <a:lnTo>
                    <a:pt x="2173516" y="0"/>
                  </a:lnTo>
                  <a:lnTo>
                    <a:pt x="2173516" y="135839"/>
                  </a:lnTo>
                  <a:lnTo>
                    <a:pt x="2309355" y="135839"/>
                  </a:lnTo>
                  <a:lnTo>
                    <a:pt x="2309355" y="0"/>
                  </a:lnTo>
                  <a:close/>
                </a:path>
                <a:path w="3939540" h="815340">
                  <a:moveTo>
                    <a:pt x="2445194" y="679221"/>
                  </a:moveTo>
                  <a:lnTo>
                    <a:pt x="2309355" y="679221"/>
                  </a:lnTo>
                  <a:lnTo>
                    <a:pt x="2309355" y="815073"/>
                  </a:lnTo>
                  <a:lnTo>
                    <a:pt x="2445194" y="815073"/>
                  </a:lnTo>
                  <a:lnTo>
                    <a:pt x="2445194" y="679221"/>
                  </a:lnTo>
                  <a:close/>
                </a:path>
                <a:path w="3939540" h="815340">
                  <a:moveTo>
                    <a:pt x="2581046" y="407530"/>
                  </a:moveTo>
                  <a:lnTo>
                    <a:pt x="2309355" y="407530"/>
                  </a:lnTo>
                  <a:lnTo>
                    <a:pt x="2309355" y="271691"/>
                  </a:lnTo>
                  <a:lnTo>
                    <a:pt x="2173516" y="271691"/>
                  </a:lnTo>
                  <a:lnTo>
                    <a:pt x="2173516" y="407530"/>
                  </a:lnTo>
                  <a:lnTo>
                    <a:pt x="2037664" y="407530"/>
                  </a:lnTo>
                  <a:lnTo>
                    <a:pt x="2037664" y="271691"/>
                  </a:lnTo>
                  <a:lnTo>
                    <a:pt x="2173516" y="271691"/>
                  </a:lnTo>
                  <a:lnTo>
                    <a:pt x="2173516" y="135839"/>
                  </a:lnTo>
                  <a:lnTo>
                    <a:pt x="1901825" y="135839"/>
                  </a:lnTo>
                  <a:lnTo>
                    <a:pt x="1901825" y="271691"/>
                  </a:lnTo>
                  <a:lnTo>
                    <a:pt x="1630133" y="271691"/>
                  </a:lnTo>
                  <a:lnTo>
                    <a:pt x="1630133" y="407530"/>
                  </a:lnTo>
                  <a:lnTo>
                    <a:pt x="1765973" y="407530"/>
                  </a:lnTo>
                  <a:lnTo>
                    <a:pt x="1765973" y="543382"/>
                  </a:lnTo>
                  <a:lnTo>
                    <a:pt x="1901825" y="543382"/>
                  </a:lnTo>
                  <a:lnTo>
                    <a:pt x="1901825" y="679221"/>
                  </a:lnTo>
                  <a:lnTo>
                    <a:pt x="2037664" y="679221"/>
                  </a:lnTo>
                  <a:lnTo>
                    <a:pt x="2037664" y="543382"/>
                  </a:lnTo>
                  <a:lnTo>
                    <a:pt x="2173516" y="543382"/>
                  </a:lnTo>
                  <a:lnTo>
                    <a:pt x="2173516" y="679221"/>
                  </a:lnTo>
                  <a:lnTo>
                    <a:pt x="2309355" y="679221"/>
                  </a:lnTo>
                  <a:lnTo>
                    <a:pt x="2309355" y="543382"/>
                  </a:lnTo>
                  <a:lnTo>
                    <a:pt x="2581046" y="543382"/>
                  </a:lnTo>
                  <a:lnTo>
                    <a:pt x="2581046" y="407530"/>
                  </a:lnTo>
                  <a:close/>
                </a:path>
                <a:path w="3939540" h="815340">
                  <a:moveTo>
                    <a:pt x="2581046" y="135839"/>
                  </a:moveTo>
                  <a:lnTo>
                    <a:pt x="2309355" y="135839"/>
                  </a:lnTo>
                  <a:lnTo>
                    <a:pt x="2309355" y="271691"/>
                  </a:lnTo>
                  <a:lnTo>
                    <a:pt x="2581046" y="271691"/>
                  </a:lnTo>
                  <a:lnTo>
                    <a:pt x="2581046" y="135839"/>
                  </a:lnTo>
                  <a:close/>
                </a:path>
                <a:path w="3939540" h="815340">
                  <a:moveTo>
                    <a:pt x="2988576" y="407530"/>
                  </a:moveTo>
                  <a:lnTo>
                    <a:pt x="2852737" y="407530"/>
                  </a:lnTo>
                  <a:lnTo>
                    <a:pt x="2852737" y="543382"/>
                  </a:lnTo>
                  <a:lnTo>
                    <a:pt x="2581046" y="543382"/>
                  </a:lnTo>
                  <a:lnTo>
                    <a:pt x="2581046" y="679221"/>
                  </a:lnTo>
                  <a:lnTo>
                    <a:pt x="2716885" y="679221"/>
                  </a:lnTo>
                  <a:lnTo>
                    <a:pt x="2716885" y="815073"/>
                  </a:lnTo>
                  <a:lnTo>
                    <a:pt x="2852737" y="815073"/>
                  </a:lnTo>
                  <a:lnTo>
                    <a:pt x="2852737" y="679221"/>
                  </a:lnTo>
                  <a:lnTo>
                    <a:pt x="2988576" y="679221"/>
                  </a:lnTo>
                  <a:lnTo>
                    <a:pt x="2988576" y="543382"/>
                  </a:lnTo>
                  <a:lnTo>
                    <a:pt x="2988576" y="407530"/>
                  </a:lnTo>
                  <a:close/>
                </a:path>
                <a:path w="3939540" h="815340">
                  <a:moveTo>
                    <a:pt x="3260267" y="679221"/>
                  </a:moveTo>
                  <a:lnTo>
                    <a:pt x="2988576" y="679221"/>
                  </a:lnTo>
                  <a:lnTo>
                    <a:pt x="2988576" y="815073"/>
                  </a:lnTo>
                  <a:lnTo>
                    <a:pt x="3260267" y="815073"/>
                  </a:lnTo>
                  <a:lnTo>
                    <a:pt x="3260267" y="679221"/>
                  </a:lnTo>
                  <a:close/>
                </a:path>
                <a:path w="3939540" h="815340">
                  <a:moveTo>
                    <a:pt x="3531959" y="543382"/>
                  </a:moveTo>
                  <a:lnTo>
                    <a:pt x="3396107" y="543382"/>
                  </a:lnTo>
                  <a:lnTo>
                    <a:pt x="3396107" y="679221"/>
                  </a:lnTo>
                  <a:lnTo>
                    <a:pt x="3396107" y="815073"/>
                  </a:lnTo>
                  <a:lnTo>
                    <a:pt x="3531959" y="815073"/>
                  </a:lnTo>
                  <a:lnTo>
                    <a:pt x="3531959" y="679221"/>
                  </a:lnTo>
                  <a:lnTo>
                    <a:pt x="3531959" y="543382"/>
                  </a:lnTo>
                  <a:close/>
                </a:path>
                <a:path w="3939540" h="815340">
                  <a:moveTo>
                    <a:pt x="3531959" y="0"/>
                  </a:moveTo>
                  <a:lnTo>
                    <a:pt x="3260267" y="0"/>
                  </a:lnTo>
                  <a:lnTo>
                    <a:pt x="3260267" y="135839"/>
                  </a:lnTo>
                  <a:lnTo>
                    <a:pt x="2852737" y="135839"/>
                  </a:lnTo>
                  <a:lnTo>
                    <a:pt x="2852737" y="0"/>
                  </a:lnTo>
                  <a:lnTo>
                    <a:pt x="2581046" y="0"/>
                  </a:lnTo>
                  <a:lnTo>
                    <a:pt x="2581046" y="135839"/>
                  </a:lnTo>
                  <a:lnTo>
                    <a:pt x="2716885" y="135839"/>
                  </a:lnTo>
                  <a:lnTo>
                    <a:pt x="2716885" y="271691"/>
                  </a:lnTo>
                  <a:lnTo>
                    <a:pt x="3124428" y="271691"/>
                  </a:lnTo>
                  <a:lnTo>
                    <a:pt x="3124428" y="407530"/>
                  </a:lnTo>
                  <a:lnTo>
                    <a:pt x="3124428" y="543382"/>
                  </a:lnTo>
                  <a:lnTo>
                    <a:pt x="3260267" y="543382"/>
                  </a:lnTo>
                  <a:lnTo>
                    <a:pt x="3260267" y="407530"/>
                  </a:lnTo>
                  <a:lnTo>
                    <a:pt x="3531959" y="407530"/>
                  </a:lnTo>
                  <a:lnTo>
                    <a:pt x="3531959" y="271691"/>
                  </a:lnTo>
                  <a:lnTo>
                    <a:pt x="3396107" y="271691"/>
                  </a:lnTo>
                  <a:lnTo>
                    <a:pt x="3396107" y="135839"/>
                  </a:lnTo>
                  <a:lnTo>
                    <a:pt x="3531959" y="135839"/>
                  </a:lnTo>
                  <a:lnTo>
                    <a:pt x="3531959" y="0"/>
                  </a:lnTo>
                  <a:close/>
                </a:path>
                <a:path w="3939540" h="815340">
                  <a:moveTo>
                    <a:pt x="3667798" y="407530"/>
                  </a:moveTo>
                  <a:lnTo>
                    <a:pt x="3531959" y="407530"/>
                  </a:lnTo>
                  <a:lnTo>
                    <a:pt x="3531959" y="543382"/>
                  </a:lnTo>
                  <a:lnTo>
                    <a:pt x="3667798" y="543382"/>
                  </a:lnTo>
                  <a:lnTo>
                    <a:pt x="3667798" y="407530"/>
                  </a:lnTo>
                  <a:close/>
                </a:path>
                <a:path w="3939540" h="815340">
                  <a:moveTo>
                    <a:pt x="3667798" y="135839"/>
                  </a:moveTo>
                  <a:lnTo>
                    <a:pt x="3531959" y="135839"/>
                  </a:lnTo>
                  <a:lnTo>
                    <a:pt x="3531959" y="271691"/>
                  </a:lnTo>
                  <a:lnTo>
                    <a:pt x="3667798" y="271691"/>
                  </a:lnTo>
                  <a:lnTo>
                    <a:pt x="3667798" y="135839"/>
                  </a:lnTo>
                  <a:close/>
                </a:path>
                <a:path w="3939540" h="815340">
                  <a:moveTo>
                    <a:pt x="3803650" y="543382"/>
                  </a:moveTo>
                  <a:lnTo>
                    <a:pt x="3667798" y="543382"/>
                  </a:lnTo>
                  <a:lnTo>
                    <a:pt x="3667798" y="679221"/>
                  </a:lnTo>
                  <a:lnTo>
                    <a:pt x="3667798" y="815073"/>
                  </a:lnTo>
                  <a:lnTo>
                    <a:pt x="3803650" y="815073"/>
                  </a:lnTo>
                  <a:lnTo>
                    <a:pt x="3803650" y="679221"/>
                  </a:lnTo>
                  <a:lnTo>
                    <a:pt x="3803650" y="543382"/>
                  </a:lnTo>
                  <a:close/>
                </a:path>
                <a:path w="3939540" h="815340">
                  <a:moveTo>
                    <a:pt x="3803650" y="271691"/>
                  </a:moveTo>
                  <a:lnTo>
                    <a:pt x="3667798" y="271691"/>
                  </a:lnTo>
                  <a:lnTo>
                    <a:pt x="3667798" y="407530"/>
                  </a:lnTo>
                  <a:lnTo>
                    <a:pt x="3803650" y="407530"/>
                  </a:lnTo>
                  <a:lnTo>
                    <a:pt x="3803650" y="271691"/>
                  </a:lnTo>
                  <a:close/>
                </a:path>
                <a:path w="3939540" h="815340">
                  <a:moveTo>
                    <a:pt x="3939489" y="407530"/>
                  </a:moveTo>
                  <a:lnTo>
                    <a:pt x="3803650" y="407530"/>
                  </a:lnTo>
                  <a:lnTo>
                    <a:pt x="3803650" y="543382"/>
                  </a:lnTo>
                  <a:lnTo>
                    <a:pt x="3939489" y="543382"/>
                  </a:lnTo>
                  <a:lnTo>
                    <a:pt x="3939489" y="407530"/>
                  </a:lnTo>
                  <a:close/>
                </a:path>
                <a:path w="3939540" h="815340">
                  <a:moveTo>
                    <a:pt x="3939489" y="0"/>
                  </a:moveTo>
                  <a:lnTo>
                    <a:pt x="3667798" y="0"/>
                  </a:lnTo>
                  <a:lnTo>
                    <a:pt x="3667798" y="135839"/>
                  </a:lnTo>
                  <a:lnTo>
                    <a:pt x="3803650" y="135839"/>
                  </a:lnTo>
                  <a:lnTo>
                    <a:pt x="3803650" y="271691"/>
                  </a:lnTo>
                  <a:lnTo>
                    <a:pt x="3939489" y="271691"/>
                  </a:lnTo>
                  <a:lnTo>
                    <a:pt x="3939489" y="135839"/>
                  </a:lnTo>
                  <a:lnTo>
                    <a:pt x="39394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9953524" y="5723419"/>
            <a:ext cx="951230" cy="951230"/>
          </a:xfrm>
          <a:custGeom>
            <a:avLst/>
            <a:gdLst/>
            <a:ahLst/>
            <a:cxnLst/>
            <a:rect l="l" t="t" r="r" b="b"/>
            <a:pathLst>
              <a:path w="951229" h="951229">
                <a:moveTo>
                  <a:pt x="679221" y="271691"/>
                </a:moveTo>
                <a:lnTo>
                  <a:pt x="271691" y="271691"/>
                </a:lnTo>
                <a:lnTo>
                  <a:pt x="271691" y="407543"/>
                </a:lnTo>
                <a:lnTo>
                  <a:pt x="271691" y="543382"/>
                </a:lnTo>
                <a:lnTo>
                  <a:pt x="271691" y="679221"/>
                </a:lnTo>
                <a:lnTo>
                  <a:pt x="679221" y="679221"/>
                </a:lnTo>
                <a:lnTo>
                  <a:pt x="679221" y="543382"/>
                </a:lnTo>
                <a:lnTo>
                  <a:pt x="679221" y="407543"/>
                </a:lnTo>
                <a:lnTo>
                  <a:pt x="679221" y="271691"/>
                </a:lnTo>
                <a:close/>
              </a:path>
              <a:path w="951229" h="951229">
                <a:moveTo>
                  <a:pt x="950912" y="0"/>
                </a:moveTo>
                <a:lnTo>
                  <a:pt x="815073" y="0"/>
                </a:lnTo>
                <a:lnTo>
                  <a:pt x="815073" y="135851"/>
                </a:lnTo>
                <a:lnTo>
                  <a:pt x="815073" y="271691"/>
                </a:lnTo>
                <a:lnTo>
                  <a:pt x="815073" y="407543"/>
                </a:lnTo>
                <a:lnTo>
                  <a:pt x="815073" y="543382"/>
                </a:lnTo>
                <a:lnTo>
                  <a:pt x="815073" y="679221"/>
                </a:lnTo>
                <a:lnTo>
                  <a:pt x="815073" y="815073"/>
                </a:lnTo>
                <a:lnTo>
                  <a:pt x="135851" y="815073"/>
                </a:lnTo>
                <a:lnTo>
                  <a:pt x="135851" y="135851"/>
                </a:lnTo>
                <a:lnTo>
                  <a:pt x="815073" y="135851"/>
                </a:lnTo>
                <a:lnTo>
                  <a:pt x="815073" y="0"/>
                </a:lnTo>
                <a:lnTo>
                  <a:pt x="0" y="0"/>
                </a:lnTo>
                <a:lnTo>
                  <a:pt x="0" y="135851"/>
                </a:lnTo>
                <a:lnTo>
                  <a:pt x="0" y="271691"/>
                </a:lnTo>
                <a:lnTo>
                  <a:pt x="0" y="950912"/>
                </a:lnTo>
                <a:lnTo>
                  <a:pt x="950912" y="950912"/>
                </a:lnTo>
                <a:lnTo>
                  <a:pt x="950912" y="135851"/>
                </a:lnTo>
                <a:lnTo>
                  <a:pt x="9509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>
            <a:hlinkClick r:id="rId3"/>
          </p:cNvPr>
          <p:cNvSpPr/>
          <p:nvPr/>
        </p:nvSpPr>
        <p:spPr>
          <a:xfrm>
            <a:off x="1470802" y="4927963"/>
            <a:ext cx="15756890" cy="76200"/>
          </a:xfrm>
          <a:custGeom>
            <a:avLst/>
            <a:gdLst/>
            <a:ahLst/>
            <a:cxnLst/>
            <a:rect l="l" t="t" r="r" b="b"/>
            <a:pathLst>
              <a:path w="15756890" h="76200">
                <a:moveTo>
                  <a:pt x="15756729" y="76199"/>
                </a:moveTo>
                <a:lnTo>
                  <a:pt x="0" y="76199"/>
                </a:lnTo>
                <a:lnTo>
                  <a:pt x="0" y="0"/>
                </a:lnTo>
                <a:lnTo>
                  <a:pt x="15756729" y="0"/>
                </a:lnTo>
                <a:lnTo>
                  <a:pt x="15756729" y="76199"/>
                </a:lnTo>
                <a:close/>
              </a:path>
            </a:pathLst>
          </a:custGeom>
          <a:solidFill>
            <a:srgbClr val="00A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458102" y="2105535"/>
            <a:ext cx="15782290" cy="29559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 indent="2049145">
              <a:lnSpc>
                <a:spcPct val="145700"/>
              </a:lnSpc>
              <a:spcBef>
                <a:spcPts val="90"/>
              </a:spcBef>
            </a:pPr>
            <a:r>
              <a:rPr dirty="0" sz="6600" spc="844">
                <a:solidFill>
                  <a:srgbClr val="607DFF"/>
                </a:solidFill>
              </a:rPr>
              <a:t>STRONA</a:t>
            </a:r>
            <a:r>
              <a:rPr dirty="0" sz="6600" spc="35">
                <a:solidFill>
                  <a:srgbClr val="607DFF"/>
                </a:solidFill>
              </a:rPr>
              <a:t> </a:t>
            </a:r>
            <a:r>
              <a:rPr dirty="0" sz="6600" spc="665">
                <a:solidFill>
                  <a:srgbClr val="607DFF"/>
                </a:solidFill>
              </a:rPr>
              <a:t>INTERNETOWA </a:t>
            </a:r>
            <a:r>
              <a:rPr dirty="0" sz="6600" spc="645">
                <a:solidFill>
                  <a:srgbClr val="00A686"/>
                </a:solidFill>
                <a:hlinkClick r:id="rId3"/>
              </a:rPr>
              <a:t>WWW.KOMPASJUTRA.MEN.GOV.PL</a:t>
            </a:r>
            <a:endParaRPr sz="6600"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2990" y="162871"/>
            <a:ext cx="4829174" cy="16954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5500" spc="575" b="0">
                <a:latin typeface="Tahoma"/>
                <a:cs typeface="Tahoma"/>
              </a:rPr>
              <a:t>podcast</a:t>
            </a:r>
            <a:endParaRPr sz="55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66416"/>
            <a:ext cx="5794247" cy="67391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84064" y="6396420"/>
            <a:ext cx="9094470" cy="6305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950">
                <a:solidFill>
                  <a:srgbClr val="FFFFFF"/>
                </a:solidFill>
                <a:latin typeface="Tahoma"/>
                <a:cs typeface="Tahoma"/>
              </a:rPr>
              <a:t>KLIKNIJ</a:t>
            </a:r>
            <a:r>
              <a:rPr dirty="0" sz="39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950" spc="-40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3950" spc="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heavy" sz="3950" spc="40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POSŁUCHAJ</a:t>
            </a:r>
            <a:r>
              <a:rPr dirty="0" u="heavy" sz="3950" spc="5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heavy" sz="3950" spc="67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O</a:t>
            </a:r>
            <a:r>
              <a:rPr dirty="0" u="heavy" sz="3950" spc="5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 </a:t>
            </a:r>
            <a:r>
              <a:rPr dirty="0" u="heavy" sz="3950" spc="2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  <a:hlinkClick r:id="rId3"/>
              </a:rPr>
              <a:t>ZMIANACH!</a:t>
            </a:r>
            <a:endParaRPr sz="395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8553" y="0"/>
            <a:ext cx="4857749" cy="1704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Agnieszka Komisarska</dc:creator>
  <cp:keywords>DAHQNuAv6-8,BAGFSNmd0DA</cp:keywords>
  <dc:title>v1 PREZENTACJA RODZICE WRZESIEŃ 2026 </dc:title>
  <dcterms:created xsi:type="dcterms:W3CDTF">2026-08-27T10:06:47Z</dcterms:created>
  <dcterms:modified xsi:type="dcterms:W3CDTF">2026-08-27T10:06:47Z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2026-08-25T00:00:00Z</vt:filetime>
  </property>
  <property fmtid="{D5CDD505-2E9C-101B-9397-08002B2CF9AE}" pid="3" name="Creator">
    <vt:lpwstr>Canva</vt:lpwstr>
  </property>
  <property fmtid="{D5CDD505-2E9C-101B-9397-08002B2CF9AE}" pid="4" name="LastSaved">
    <vt:filetime>2026-08-27T00:00:00Z</vt:filetime>
  </property>
  <property fmtid="{D5CDD505-2E9C-101B-9397-08002B2CF9AE}" pid="5" name="Producer">
    <vt:lpwstr>Canva</vt:lpwstr>
  </property>
</Properties>
</file>